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4.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9"/>
  </p:notesMasterIdLst>
  <p:sldIdLst>
    <p:sldId id="256" r:id="rId5"/>
    <p:sldId id="283" r:id="rId6"/>
    <p:sldId id="257" r:id="rId7"/>
    <p:sldId id="288" r:id="rId8"/>
    <p:sldId id="261" r:id="rId9"/>
    <p:sldId id="279" r:id="rId10"/>
    <p:sldId id="280" r:id="rId11"/>
    <p:sldId id="285" r:id="rId12"/>
    <p:sldId id="281" r:id="rId13"/>
    <p:sldId id="282" r:id="rId14"/>
    <p:sldId id="298" r:id="rId15"/>
    <p:sldId id="286" r:id="rId16"/>
    <p:sldId id="287" r:id="rId17"/>
    <p:sldId id="299" r:id="rId18"/>
    <p:sldId id="292" r:id="rId19"/>
    <p:sldId id="289" r:id="rId20"/>
    <p:sldId id="291" r:id="rId21"/>
    <p:sldId id="290" r:id="rId22"/>
    <p:sldId id="274" r:id="rId23"/>
    <p:sldId id="293" r:id="rId24"/>
    <p:sldId id="294" r:id="rId25"/>
    <p:sldId id="273" r:id="rId26"/>
    <p:sldId id="297" r:id="rId27"/>
    <p:sldId id="295" r:id="rId28"/>
    <p:sldId id="300" r:id="rId29"/>
    <p:sldId id="269" r:id="rId30"/>
    <p:sldId id="277" r:id="rId31"/>
    <p:sldId id="270" r:id="rId32"/>
    <p:sldId id="271" r:id="rId33"/>
    <p:sldId id="276" r:id="rId34"/>
    <p:sldId id="266" r:id="rId35"/>
    <p:sldId id="275" r:id="rId36"/>
    <p:sldId id="284" r:id="rId37"/>
    <p:sldId id="30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B38"/>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F159F-42DE-4160-9256-B81996FBBA7E}" v="2" dt="2020-01-31T00:14:1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49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cia DeLouize" userId="9301433e-ee05-475f-8121-c77c1781dd75" providerId="ADAL" clId="{1280A1A4-140D-40D3-B0D3-BC13E83E9E05}"/>
    <pc:docChg chg="undo custSel addSld delSld modSld">
      <pc:chgData name="Alicia DeLouize" userId="9301433e-ee05-475f-8121-c77c1781dd75" providerId="ADAL" clId="{1280A1A4-140D-40D3-B0D3-BC13E83E9E05}" dt="2019-11-03T23:37:30.420" v="561" actId="20577"/>
      <pc:docMkLst>
        <pc:docMk/>
      </pc:docMkLst>
      <pc:sldChg chg="modSp">
        <pc:chgData name="Alicia DeLouize" userId="9301433e-ee05-475f-8121-c77c1781dd75" providerId="ADAL" clId="{1280A1A4-140D-40D3-B0D3-BC13E83E9E05}" dt="2019-11-03T20:33:59.150" v="130" actId="404"/>
        <pc:sldMkLst>
          <pc:docMk/>
          <pc:sldMk cId="2223338560" sldId="256"/>
        </pc:sldMkLst>
        <pc:spChg chg="mod">
          <ac:chgData name="Alicia DeLouize" userId="9301433e-ee05-475f-8121-c77c1781dd75" providerId="ADAL" clId="{1280A1A4-140D-40D3-B0D3-BC13E83E9E05}" dt="2019-11-03T20:33:59.150" v="130" actId="404"/>
          <ac:spMkLst>
            <pc:docMk/>
            <pc:sldMk cId="2223338560" sldId="256"/>
            <ac:spMk id="3" creationId="{00000000-0000-0000-0000-000000000000}"/>
          </ac:spMkLst>
        </pc:spChg>
      </pc:sldChg>
      <pc:sldChg chg="modSp">
        <pc:chgData name="Alicia DeLouize" userId="9301433e-ee05-475f-8121-c77c1781dd75" providerId="ADAL" clId="{1280A1A4-140D-40D3-B0D3-BC13E83E9E05}" dt="2019-11-03T21:44:48.704" v="175" actId="20577"/>
        <pc:sldMkLst>
          <pc:docMk/>
          <pc:sldMk cId="4240354113" sldId="257"/>
        </pc:sldMkLst>
        <pc:spChg chg="mod">
          <ac:chgData name="Alicia DeLouize" userId="9301433e-ee05-475f-8121-c77c1781dd75" providerId="ADAL" clId="{1280A1A4-140D-40D3-B0D3-BC13E83E9E05}" dt="2019-11-03T21:44:48.704" v="175" actId="20577"/>
          <ac:spMkLst>
            <pc:docMk/>
            <pc:sldMk cId="4240354113" sldId="257"/>
            <ac:spMk id="2" creationId="{00000000-0000-0000-0000-000000000000}"/>
          </ac:spMkLst>
        </pc:spChg>
      </pc:sldChg>
      <pc:sldChg chg="modSp">
        <pc:chgData name="Alicia DeLouize" userId="9301433e-ee05-475f-8121-c77c1781dd75" providerId="ADAL" clId="{1280A1A4-140D-40D3-B0D3-BC13E83E9E05}" dt="2019-11-03T21:45:25.658" v="212" actId="20577"/>
        <pc:sldMkLst>
          <pc:docMk/>
          <pc:sldMk cId="976519514" sldId="261"/>
        </pc:sldMkLst>
        <pc:spChg chg="mod">
          <ac:chgData name="Alicia DeLouize" userId="9301433e-ee05-475f-8121-c77c1781dd75" providerId="ADAL" clId="{1280A1A4-140D-40D3-B0D3-BC13E83E9E05}" dt="2019-11-03T21:45:25.658" v="212" actId="20577"/>
          <ac:spMkLst>
            <pc:docMk/>
            <pc:sldMk cId="976519514" sldId="261"/>
            <ac:spMk id="2" creationId="{00000000-0000-0000-0000-000000000000}"/>
          </ac:spMkLst>
        </pc:spChg>
      </pc:sldChg>
      <pc:sldChg chg="modSp">
        <pc:chgData name="Alicia DeLouize" userId="9301433e-ee05-475f-8121-c77c1781dd75" providerId="ADAL" clId="{1280A1A4-140D-40D3-B0D3-BC13E83E9E05}" dt="2019-11-03T23:37:30.420" v="561" actId="20577"/>
        <pc:sldMkLst>
          <pc:docMk/>
          <pc:sldMk cId="3694319810" sldId="273"/>
        </pc:sldMkLst>
        <pc:graphicFrameChg chg="mod">
          <ac:chgData name="Alicia DeLouize" userId="9301433e-ee05-475f-8121-c77c1781dd75" providerId="ADAL" clId="{1280A1A4-140D-40D3-B0D3-BC13E83E9E05}" dt="2019-11-03T23:37:30.420" v="561" actId="20577"/>
          <ac:graphicFrameMkLst>
            <pc:docMk/>
            <pc:sldMk cId="3694319810" sldId="273"/>
            <ac:graphicFrameMk id="6" creationId="{2B9E3CB1-F4B1-4A6A-BEEC-51B4AEB92D31}"/>
          </ac:graphicFrameMkLst>
        </pc:graphicFrameChg>
      </pc:sldChg>
      <pc:sldChg chg="modSp">
        <pc:chgData name="Alicia DeLouize" userId="9301433e-ee05-475f-8121-c77c1781dd75" providerId="ADAL" clId="{1280A1A4-140D-40D3-B0D3-BC13E83E9E05}" dt="2019-11-03T21:45:39.745" v="229" actId="20577"/>
        <pc:sldMkLst>
          <pc:docMk/>
          <pc:sldMk cId="4150581114" sldId="279"/>
        </pc:sldMkLst>
        <pc:spChg chg="mod">
          <ac:chgData name="Alicia DeLouize" userId="9301433e-ee05-475f-8121-c77c1781dd75" providerId="ADAL" clId="{1280A1A4-140D-40D3-B0D3-BC13E83E9E05}" dt="2019-11-03T21:45:39.745" v="229" actId="20577"/>
          <ac:spMkLst>
            <pc:docMk/>
            <pc:sldMk cId="4150581114" sldId="279"/>
            <ac:spMk id="2" creationId="{0616488C-2A50-45A0-9BC1-7F02C670C9D2}"/>
          </ac:spMkLst>
        </pc:spChg>
      </pc:sldChg>
      <pc:sldChg chg="modSp">
        <pc:chgData name="Alicia DeLouize" userId="9301433e-ee05-475f-8121-c77c1781dd75" providerId="ADAL" clId="{1280A1A4-140D-40D3-B0D3-BC13E83E9E05}" dt="2019-11-03T21:49:18.289" v="288" actId="20577"/>
        <pc:sldMkLst>
          <pc:docMk/>
          <pc:sldMk cId="1155093017" sldId="283"/>
        </pc:sldMkLst>
        <pc:spChg chg="mod">
          <ac:chgData name="Alicia DeLouize" userId="9301433e-ee05-475f-8121-c77c1781dd75" providerId="ADAL" clId="{1280A1A4-140D-40D3-B0D3-BC13E83E9E05}" dt="2019-11-03T21:44:31.729" v="138" actId="20577"/>
          <ac:spMkLst>
            <pc:docMk/>
            <pc:sldMk cId="1155093017" sldId="283"/>
            <ac:spMk id="2" creationId="{FF19C709-C517-4299-819F-33294999912B}"/>
          </ac:spMkLst>
        </pc:spChg>
        <pc:spChg chg="mod">
          <ac:chgData name="Alicia DeLouize" userId="9301433e-ee05-475f-8121-c77c1781dd75" providerId="ADAL" clId="{1280A1A4-140D-40D3-B0D3-BC13E83E9E05}" dt="2019-11-03T21:49:18.289" v="288" actId="20577"/>
          <ac:spMkLst>
            <pc:docMk/>
            <pc:sldMk cId="1155093017" sldId="283"/>
            <ac:spMk id="3" creationId="{0DA0FB4A-7AF5-447D-B027-4416B747CD2F}"/>
          </ac:spMkLst>
        </pc:spChg>
      </pc:sldChg>
      <pc:sldChg chg="modSp">
        <pc:chgData name="Alicia DeLouize" userId="9301433e-ee05-475f-8121-c77c1781dd75" providerId="ADAL" clId="{1280A1A4-140D-40D3-B0D3-BC13E83E9E05}" dt="2019-11-03T21:46:58.774" v="281" actId="20577"/>
        <pc:sldMkLst>
          <pc:docMk/>
          <pc:sldMk cId="3944191370" sldId="287"/>
        </pc:sldMkLst>
        <pc:spChg chg="mod">
          <ac:chgData name="Alicia DeLouize" userId="9301433e-ee05-475f-8121-c77c1781dd75" providerId="ADAL" clId="{1280A1A4-140D-40D3-B0D3-BC13E83E9E05}" dt="2019-11-03T21:46:58.774" v="281" actId="20577"/>
          <ac:spMkLst>
            <pc:docMk/>
            <pc:sldMk cId="3944191370" sldId="287"/>
            <ac:spMk id="2" creationId="{177CD74D-FD98-4DB4-BEA7-2C6B26F71537}"/>
          </ac:spMkLst>
        </pc:spChg>
      </pc:sldChg>
      <pc:sldChg chg="modAnim">
        <pc:chgData name="Alicia DeLouize" userId="9301433e-ee05-475f-8121-c77c1781dd75" providerId="ADAL" clId="{1280A1A4-140D-40D3-B0D3-BC13E83E9E05}" dt="2019-11-03T20:01:50.115" v="108"/>
        <pc:sldMkLst>
          <pc:docMk/>
          <pc:sldMk cId="3206307996" sldId="288"/>
        </pc:sldMkLst>
      </pc:sldChg>
      <pc:sldChg chg="modSp add">
        <pc:chgData name="Alicia DeLouize" userId="9301433e-ee05-475f-8121-c77c1781dd75" providerId="ADAL" clId="{1280A1A4-140D-40D3-B0D3-BC13E83E9E05}" dt="2019-11-03T21:50:23.305" v="312" actId="20577"/>
        <pc:sldMkLst>
          <pc:docMk/>
          <pc:sldMk cId="2919907397" sldId="297"/>
        </pc:sldMkLst>
        <pc:spChg chg="mod">
          <ac:chgData name="Alicia DeLouize" userId="9301433e-ee05-475f-8121-c77c1781dd75" providerId="ADAL" clId="{1280A1A4-140D-40D3-B0D3-BC13E83E9E05}" dt="2019-11-03T21:50:23.305" v="312" actId="20577"/>
          <ac:spMkLst>
            <pc:docMk/>
            <pc:sldMk cId="2919907397" sldId="297"/>
            <ac:spMk id="2" creationId="{59BD39E9-D132-492D-BF87-A612B0ED70A5}"/>
          </ac:spMkLst>
        </pc:spChg>
      </pc:sldChg>
      <pc:sldChg chg="modSp add">
        <pc:chgData name="Alicia DeLouize" userId="9301433e-ee05-475f-8121-c77c1781dd75" providerId="ADAL" clId="{1280A1A4-140D-40D3-B0D3-BC13E83E9E05}" dt="2019-11-03T21:52:14.896" v="454" actId="313"/>
        <pc:sldMkLst>
          <pc:docMk/>
          <pc:sldMk cId="3255646376" sldId="298"/>
        </pc:sldMkLst>
        <pc:spChg chg="mod">
          <ac:chgData name="Alicia DeLouize" userId="9301433e-ee05-475f-8121-c77c1781dd75" providerId="ADAL" clId="{1280A1A4-140D-40D3-B0D3-BC13E83E9E05}" dt="2019-11-03T21:51:40.145" v="356" actId="20577"/>
          <ac:spMkLst>
            <pc:docMk/>
            <pc:sldMk cId="3255646376" sldId="298"/>
            <ac:spMk id="2" creationId="{A5566AE1-879E-4A84-8B58-3ADE50A5FC29}"/>
          </ac:spMkLst>
        </pc:spChg>
        <pc:spChg chg="mod">
          <ac:chgData name="Alicia DeLouize" userId="9301433e-ee05-475f-8121-c77c1781dd75" providerId="ADAL" clId="{1280A1A4-140D-40D3-B0D3-BC13E83E9E05}" dt="2019-11-03T21:52:14.896" v="454" actId="313"/>
          <ac:spMkLst>
            <pc:docMk/>
            <pc:sldMk cId="3255646376" sldId="298"/>
            <ac:spMk id="3" creationId="{F9CA49AB-EDE7-41DD-A4DD-CD3E8A023812}"/>
          </ac:spMkLst>
        </pc:spChg>
      </pc:sldChg>
      <pc:sldChg chg="modSp add">
        <pc:chgData name="Alicia DeLouize" userId="9301433e-ee05-475f-8121-c77c1781dd75" providerId="ADAL" clId="{1280A1A4-140D-40D3-B0D3-BC13E83E9E05}" dt="2019-11-03T22:16:27.947" v="492" actId="20577"/>
        <pc:sldMkLst>
          <pc:docMk/>
          <pc:sldMk cId="2640248501" sldId="299"/>
        </pc:sldMkLst>
        <pc:spChg chg="mod">
          <ac:chgData name="Alicia DeLouize" userId="9301433e-ee05-475f-8121-c77c1781dd75" providerId="ADAL" clId="{1280A1A4-140D-40D3-B0D3-BC13E83E9E05}" dt="2019-11-03T22:16:27.947" v="492" actId="20577"/>
          <ac:spMkLst>
            <pc:docMk/>
            <pc:sldMk cId="2640248501" sldId="299"/>
            <ac:spMk id="2" creationId="{5BA11446-181B-46BA-9D25-F721814D0DBA}"/>
          </ac:spMkLst>
        </pc:spChg>
      </pc:sldChg>
      <pc:sldChg chg="modSp add">
        <pc:chgData name="Alicia DeLouize" userId="9301433e-ee05-475f-8121-c77c1781dd75" providerId="ADAL" clId="{1280A1A4-140D-40D3-B0D3-BC13E83E9E05}" dt="2019-11-03T22:21:16.839" v="514" actId="20577"/>
        <pc:sldMkLst>
          <pc:docMk/>
          <pc:sldMk cId="3184059119" sldId="300"/>
        </pc:sldMkLst>
        <pc:spChg chg="mod">
          <ac:chgData name="Alicia DeLouize" userId="9301433e-ee05-475f-8121-c77c1781dd75" providerId="ADAL" clId="{1280A1A4-140D-40D3-B0D3-BC13E83E9E05}" dt="2019-11-03T22:21:16.839" v="514" actId="20577"/>
          <ac:spMkLst>
            <pc:docMk/>
            <pc:sldMk cId="3184059119" sldId="300"/>
            <ac:spMk id="2" creationId="{0EA3772B-5824-4B27-825C-6DE2B83789ED}"/>
          </ac:spMkLst>
        </pc:spChg>
      </pc:sldChg>
    </pc:docChg>
  </pc:docChgLst>
  <pc:docChgLst>
    <pc:chgData name="Alicia DeLouize" userId="9301433e-ee05-475f-8121-c77c1781dd75" providerId="ADAL" clId="{FADE0370-77D2-4ED8-AFB5-7228758BDE82}"/>
    <pc:docChg chg="custSel modSld">
      <pc:chgData name="Alicia DeLouize" userId="9301433e-ee05-475f-8121-c77c1781dd75" providerId="ADAL" clId="{FADE0370-77D2-4ED8-AFB5-7228758BDE82}" dt="2019-11-04T17:47:40.593" v="27" actId="404"/>
      <pc:docMkLst>
        <pc:docMk/>
      </pc:docMkLst>
      <pc:sldChg chg="modSp">
        <pc:chgData name="Alicia DeLouize" userId="9301433e-ee05-475f-8121-c77c1781dd75" providerId="ADAL" clId="{FADE0370-77D2-4ED8-AFB5-7228758BDE82}" dt="2019-11-04T17:47:40.593" v="27" actId="404"/>
        <pc:sldMkLst>
          <pc:docMk/>
          <pc:sldMk cId="2223338560" sldId="256"/>
        </pc:sldMkLst>
        <pc:spChg chg="mod">
          <ac:chgData name="Alicia DeLouize" userId="9301433e-ee05-475f-8121-c77c1781dd75" providerId="ADAL" clId="{FADE0370-77D2-4ED8-AFB5-7228758BDE82}" dt="2019-11-04T17:47:40.593" v="27" actId="404"/>
          <ac:spMkLst>
            <pc:docMk/>
            <pc:sldMk cId="2223338560" sldId="256"/>
            <ac:spMk id="3" creationId="{00000000-0000-0000-0000-000000000000}"/>
          </ac:spMkLst>
        </pc:spChg>
      </pc:sldChg>
    </pc:docChg>
  </pc:docChgLst>
  <pc:docChgLst>
    <pc:chgData name="Alicia DeLouize" userId="9301433e-ee05-475f-8121-c77c1781dd75" providerId="ADAL" clId="{710E942E-2DB9-4D63-90B3-1E39326FB6F2}"/>
  </pc:docChgLst>
  <pc:docChgLst>
    <pc:chgData name="Alicia DeLouize" userId="9301433e-ee05-475f-8121-c77c1781dd75" providerId="ADAL" clId="{C2277CAA-4B1B-4976-AA97-E82FE8F03AB6}"/>
  </pc:docChgLst>
  <pc:docChgLst>
    <pc:chgData name="Alicia DeLouize" userId="9301433e-ee05-475f-8121-c77c1781dd75" providerId="ADAL" clId="{AE3F159F-42DE-4160-9256-B81996FBBA7E}"/>
    <pc:docChg chg="addSld delSld modSld">
      <pc:chgData name="Alicia DeLouize" userId="9301433e-ee05-475f-8121-c77c1781dd75" providerId="ADAL" clId="{AE3F159F-42DE-4160-9256-B81996FBBA7E}" dt="2020-01-31T00:15:05.669" v="159" actId="20577"/>
      <pc:docMkLst>
        <pc:docMk/>
      </pc:docMkLst>
      <pc:sldChg chg="add del">
        <pc:chgData name="Alicia DeLouize" userId="9301433e-ee05-475f-8121-c77c1781dd75" providerId="ADAL" clId="{AE3F159F-42DE-4160-9256-B81996FBBA7E}" dt="2020-01-31T00:14:02.399" v="1" actId="2696"/>
        <pc:sldMkLst>
          <pc:docMk/>
          <pc:sldMk cId="679921566" sldId="301"/>
        </pc:sldMkLst>
      </pc:sldChg>
      <pc:sldChg chg="modSp add">
        <pc:chgData name="Alicia DeLouize" userId="9301433e-ee05-475f-8121-c77c1781dd75" providerId="ADAL" clId="{AE3F159F-42DE-4160-9256-B81996FBBA7E}" dt="2020-01-31T00:15:05.669" v="159" actId="20577"/>
        <pc:sldMkLst>
          <pc:docMk/>
          <pc:sldMk cId="1038343648" sldId="301"/>
        </pc:sldMkLst>
        <pc:spChg chg="mod">
          <ac:chgData name="Alicia DeLouize" userId="9301433e-ee05-475f-8121-c77c1781dd75" providerId="ADAL" clId="{AE3F159F-42DE-4160-9256-B81996FBBA7E}" dt="2020-01-31T00:14:20.585" v="17" actId="20577"/>
          <ac:spMkLst>
            <pc:docMk/>
            <pc:sldMk cId="1038343648" sldId="301"/>
            <ac:spMk id="2" creationId="{0EA3772B-5824-4B27-825C-6DE2B83789ED}"/>
          </ac:spMkLst>
        </pc:spChg>
        <pc:spChg chg="mod">
          <ac:chgData name="Alicia DeLouize" userId="9301433e-ee05-475f-8121-c77c1781dd75" providerId="ADAL" clId="{AE3F159F-42DE-4160-9256-B81996FBBA7E}" dt="2020-01-31T00:15:05.669" v="159" actId="20577"/>
          <ac:spMkLst>
            <pc:docMk/>
            <pc:sldMk cId="1038343648" sldId="301"/>
            <ac:spMk id="3" creationId="{A669DCDE-3A45-4B50-9944-A862BF68F78E}"/>
          </ac:spMkLst>
        </pc:sp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18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87E39-6593-4ADC-9ED6-2ACB6E977CF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773D74-FE3F-47ED-B2B8-FBE567AB6982}">
      <dgm:prSet phldrT="[Text]"/>
      <dgm:spPr/>
      <dgm:t>
        <a:bodyPr/>
        <a:lstStyle/>
        <a:p>
          <a:r>
            <a:rPr lang="en-US" dirty="0"/>
            <a:t>Null hypothesis</a:t>
          </a:r>
        </a:p>
      </dgm:t>
    </dgm:pt>
    <dgm:pt modelId="{BC12240E-04B8-4484-B0E5-A9720473A04C}" type="parTrans" cxnId="{2FEEB265-1D89-42A3-A696-4C067B5BC11F}">
      <dgm:prSet/>
      <dgm:spPr/>
      <dgm:t>
        <a:bodyPr/>
        <a:lstStyle/>
        <a:p>
          <a:endParaRPr lang="en-US"/>
        </a:p>
      </dgm:t>
    </dgm:pt>
    <dgm:pt modelId="{1240D376-3578-405C-8B86-84A7E167B9DF}" type="sibTrans" cxnId="{2FEEB265-1D89-42A3-A696-4C067B5BC11F}">
      <dgm:prSet/>
      <dgm:spPr/>
      <dgm:t>
        <a:bodyPr/>
        <a:lstStyle/>
        <a:p>
          <a:endParaRPr lang="en-US"/>
        </a:p>
      </dgm:t>
    </dgm:pt>
    <dgm:pt modelId="{D83F8F8D-3D2E-4A01-A5AE-3770BFBF9885}">
      <dgm:prSet/>
      <dgm:spPr/>
      <dgm:t>
        <a:bodyPr/>
        <a:lstStyle/>
        <a:p>
          <a:r>
            <a:rPr lang="en-US" dirty="0"/>
            <a:t>p value</a:t>
          </a:r>
        </a:p>
      </dgm:t>
    </dgm:pt>
    <dgm:pt modelId="{7A1BA342-FB42-4593-A86D-3B08C0FBA8AF}" type="parTrans" cxnId="{97782A8E-ABAB-46F9-B27A-C62DF7A68BDA}">
      <dgm:prSet/>
      <dgm:spPr/>
      <dgm:t>
        <a:bodyPr/>
        <a:lstStyle/>
        <a:p>
          <a:endParaRPr lang="en-US"/>
        </a:p>
      </dgm:t>
    </dgm:pt>
    <dgm:pt modelId="{37F4F111-A5FE-40AA-87A6-742D1FB0082B}" type="sibTrans" cxnId="{97782A8E-ABAB-46F9-B27A-C62DF7A68BDA}">
      <dgm:prSet/>
      <dgm:spPr/>
      <dgm:t>
        <a:bodyPr/>
        <a:lstStyle/>
        <a:p>
          <a:endParaRPr lang="en-US"/>
        </a:p>
      </dgm:t>
    </dgm:pt>
    <dgm:pt modelId="{155B338D-9711-4D3A-B451-2B95D125013B}">
      <dgm:prSet/>
      <dgm:spPr/>
      <dgm:t>
        <a:bodyPr/>
        <a:lstStyle/>
        <a:p>
          <a:r>
            <a:rPr lang="en-US" dirty="0"/>
            <a:t>Level of Significance, Critical Value, α Value</a:t>
          </a:r>
        </a:p>
      </dgm:t>
    </dgm:pt>
    <dgm:pt modelId="{16D84F65-219E-43E7-B3CE-EA9F3B962891}" type="parTrans" cxnId="{BB8A82D0-73D2-49A7-94F3-1F3E073D9FD2}">
      <dgm:prSet/>
      <dgm:spPr/>
      <dgm:t>
        <a:bodyPr/>
        <a:lstStyle/>
        <a:p>
          <a:endParaRPr lang="en-US"/>
        </a:p>
      </dgm:t>
    </dgm:pt>
    <dgm:pt modelId="{A6162109-87BF-46EA-A49F-FF33E6E8CD17}" type="sibTrans" cxnId="{BB8A82D0-73D2-49A7-94F3-1F3E073D9FD2}">
      <dgm:prSet/>
      <dgm:spPr/>
      <dgm:t>
        <a:bodyPr/>
        <a:lstStyle/>
        <a:p>
          <a:endParaRPr lang="en-US"/>
        </a:p>
      </dgm:t>
    </dgm:pt>
    <dgm:pt modelId="{CC62DA27-3373-400A-8A1E-7E4F62FF3BF3}">
      <dgm:prSet/>
      <dgm:spPr/>
      <dgm:t>
        <a:bodyPr/>
        <a:lstStyle/>
        <a:p>
          <a:r>
            <a:rPr lang="en-US"/>
            <a:t>p </a:t>
          </a:r>
          <a:r>
            <a:rPr lang="en-US" dirty="0"/>
            <a:t>&lt; .05</a:t>
          </a:r>
        </a:p>
      </dgm:t>
    </dgm:pt>
    <dgm:pt modelId="{45247D14-42F9-4AF8-AD6D-C706D53B54EB}" type="parTrans" cxnId="{7A063ECD-F383-4B3C-A25D-76090D7006C9}">
      <dgm:prSet/>
      <dgm:spPr/>
      <dgm:t>
        <a:bodyPr/>
        <a:lstStyle/>
        <a:p>
          <a:endParaRPr lang="en-US"/>
        </a:p>
      </dgm:t>
    </dgm:pt>
    <dgm:pt modelId="{5C0B5256-4899-41AE-A2DF-C3E5E963D850}" type="sibTrans" cxnId="{7A063ECD-F383-4B3C-A25D-76090D7006C9}">
      <dgm:prSet/>
      <dgm:spPr/>
      <dgm:t>
        <a:bodyPr/>
        <a:lstStyle/>
        <a:p>
          <a:endParaRPr lang="en-US"/>
        </a:p>
      </dgm:t>
    </dgm:pt>
    <dgm:pt modelId="{D0601104-402A-4C35-B881-9A2896477368}">
      <dgm:prSet/>
      <dgm:spPr/>
      <dgm:t>
        <a:bodyPr/>
        <a:lstStyle/>
        <a:p>
          <a:r>
            <a:rPr lang="en-US" dirty="0"/>
            <a:t> the conditional probability of achieving observed outcome if null hypothesis is true</a:t>
          </a:r>
        </a:p>
      </dgm:t>
    </dgm:pt>
    <dgm:pt modelId="{5484C934-F87C-4641-A6B3-C46615DDD37E}" type="parTrans" cxnId="{2871FCB1-7833-458C-8535-7C1689DF96B0}">
      <dgm:prSet/>
      <dgm:spPr/>
      <dgm:t>
        <a:bodyPr/>
        <a:lstStyle/>
        <a:p>
          <a:endParaRPr lang="en-US"/>
        </a:p>
      </dgm:t>
    </dgm:pt>
    <dgm:pt modelId="{AA66F46D-F9E4-4CFF-959A-6BC74650E571}" type="sibTrans" cxnId="{2871FCB1-7833-458C-8535-7C1689DF96B0}">
      <dgm:prSet/>
      <dgm:spPr/>
      <dgm:t>
        <a:bodyPr/>
        <a:lstStyle/>
        <a:p>
          <a:endParaRPr lang="en-US"/>
        </a:p>
      </dgm:t>
    </dgm:pt>
    <dgm:pt modelId="{88AB7219-AC51-48C6-9554-D91022EBD7E1}">
      <dgm:prSet/>
      <dgm:spPr/>
      <dgm:t>
        <a:bodyPr/>
        <a:lstStyle/>
        <a:p>
          <a:r>
            <a:rPr lang="en-US" dirty="0"/>
            <a:t>based on sample size</a:t>
          </a:r>
        </a:p>
      </dgm:t>
    </dgm:pt>
    <dgm:pt modelId="{3F108337-B065-4CF3-86A4-3425E9CE7489}" type="parTrans" cxnId="{A99CFDB7-DC6D-43F3-B672-4756CAFA23D9}">
      <dgm:prSet/>
      <dgm:spPr/>
      <dgm:t>
        <a:bodyPr/>
        <a:lstStyle/>
        <a:p>
          <a:endParaRPr lang="en-US"/>
        </a:p>
      </dgm:t>
    </dgm:pt>
    <dgm:pt modelId="{4751345B-1162-43F8-B4E2-6CDD22A22EE0}" type="sibTrans" cxnId="{A99CFDB7-DC6D-43F3-B672-4756CAFA23D9}">
      <dgm:prSet/>
      <dgm:spPr/>
      <dgm:t>
        <a:bodyPr/>
        <a:lstStyle/>
        <a:p>
          <a:endParaRPr lang="en-US"/>
        </a:p>
      </dgm:t>
    </dgm:pt>
    <dgm:pt modelId="{A075CD54-B21A-41FA-9C24-04284E73426D}">
      <dgm:prSet/>
      <dgm:spPr/>
      <dgm:t>
        <a:bodyPr/>
        <a:lstStyle/>
        <a:p>
          <a:r>
            <a:rPr lang="en-US"/>
            <a:t>NOT an effect size</a:t>
          </a:r>
          <a:endParaRPr lang="en-US" dirty="0"/>
        </a:p>
      </dgm:t>
    </dgm:pt>
    <dgm:pt modelId="{7CE59AA5-5CA7-4248-AA0E-3B5128D9E05A}" type="parTrans" cxnId="{5A9ED094-F9B1-4C65-8795-EBB5CBB14F61}">
      <dgm:prSet/>
      <dgm:spPr/>
      <dgm:t>
        <a:bodyPr/>
        <a:lstStyle/>
        <a:p>
          <a:endParaRPr lang="en-US"/>
        </a:p>
      </dgm:t>
    </dgm:pt>
    <dgm:pt modelId="{0D5ADB25-4D14-4083-91C4-8C0B4A1972B8}" type="sibTrans" cxnId="{5A9ED094-F9B1-4C65-8795-EBB5CBB14F61}">
      <dgm:prSet/>
      <dgm:spPr/>
      <dgm:t>
        <a:bodyPr/>
        <a:lstStyle/>
        <a:p>
          <a:endParaRPr lang="en-US"/>
        </a:p>
      </dgm:t>
    </dgm:pt>
    <dgm:pt modelId="{01B6986F-B0B7-4016-97F2-C5DF33428966}">
      <dgm:prSet phldrT="[Text]"/>
      <dgm:spPr/>
      <dgm:t>
        <a:bodyPr/>
        <a:lstStyle/>
        <a:p>
          <a:r>
            <a:rPr lang="en-US"/>
            <a:t>no </a:t>
          </a:r>
          <a:r>
            <a:rPr lang="en-US" dirty="0"/>
            <a:t>effect or no relationship based on data </a:t>
          </a:r>
        </a:p>
      </dgm:t>
    </dgm:pt>
    <dgm:pt modelId="{78C16569-A2F0-48A1-9F96-919FD5E7C2C4}" type="parTrans" cxnId="{BDC3D67F-7053-4FFC-B3EE-3B26DEF9FC59}">
      <dgm:prSet/>
      <dgm:spPr/>
      <dgm:t>
        <a:bodyPr/>
        <a:lstStyle/>
        <a:p>
          <a:endParaRPr lang="en-US"/>
        </a:p>
      </dgm:t>
    </dgm:pt>
    <dgm:pt modelId="{2D3B424C-2F63-4DE1-9957-341294E7432A}" type="sibTrans" cxnId="{BDC3D67F-7053-4FFC-B3EE-3B26DEF9FC59}">
      <dgm:prSet/>
      <dgm:spPr/>
      <dgm:t>
        <a:bodyPr/>
        <a:lstStyle/>
        <a:p>
          <a:endParaRPr lang="en-US"/>
        </a:p>
      </dgm:t>
    </dgm:pt>
    <dgm:pt modelId="{DDFA7D24-76A1-4E3A-8105-D825CFB0C462}" type="pres">
      <dgm:prSet presAssocID="{7E587E39-6593-4ADC-9ED6-2ACB6E977CFB}" presName="linear" presStyleCnt="0">
        <dgm:presLayoutVars>
          <dgm:animLvl val="lvl"/>
          <dgm:resizeHandles val="exact"/>
        </dgm:presLayoutVars>
      </dgm:prSet>
      <dgm:spPr/>
    </dgm:pt>
    <dgm:pt modelId="{9C39350C-6FAA-4EA7-A54C-3992CF42DA36}" type="pres">
      <dgm:prSet presAssocID="{36773D74-FE3F-47ED-B2B8-FBE567AB6982}" presName="parentText" presStyleLbl="node1" presStyleIdx="0" presStyleCnt="3">
        <dgm:presLayoutVars>
          <dgm:chMax val="0"/>
          <dgm:bulletEnabled val="1"/>
        </dgm:presLayoutVars>
      </dgm:prSet>
      <dgm:spPr/>
    </dgm:pt>
    <dgm:pt modelId="{E3824E25-BF1D-481A-9061-D5E1AA5496B8}" type="pres">
      <dgm:prSet presAssocID="{36773D74-FE3F-47ED-B2B8-FBE567AB6982}" presName="childText" presStyleLbl="revTx" presStyleIdx="0" presStyleCnt="3">
        <dgm:presLayoutVars>
          <dgm:bulletEnabled val="1"/>
        </dgm:presLayoutVars>
      </dgm:prSet>
      <dgm:spPr/>
    </dgm:pt>
    <dgm:pt modelId="{4897AED9-DA7F-4BAD-90C2-D824D4AE9852}" type="pres">
      <dgm:prSet presAssocID="{D83F8F8D-3D2E-4A01-A5AE-3770BFBF9885}" presName="parentText" presStyleLbl="node1" presStyleIdx="1" presStyleCnt="3">
        <dgm:presLayoutVars>
          <dgm:chMax val="0"/>
          <dgm:bulletEnabled val="1"/>
        </dgm:presLayoutVars>
      </dgm:prSet>
      <dgm:spPr/>
    </dgm:pt>
    <dgm:pt modelId="{73795A3A-1CB9-4EE7-911C-BD2EBCF7116D}" type="pres">
      <dgm:prSet presAssocID="{D83F8F8D-3D2E-4A01-A5AE-3770BFBF9885}" presName="childText" presStyleLbl="revTx" presStyleIdx="1" presStyleCnt="3">
        <dgm:presLayoutVars>
          <dgm:bulletEnabled val="1"/>
        </dgm:presLayoutVars>
      </dgm:prSet>
      <dgm:spPr/>
    </dgm:pt>
    <dgm:pt modelId="{765DA266-A67A-4E01-B328-9F7A75B69817}" type="pres">
      <dgm:prSet presAssocID="{155B338D-9711-4D3A-B451-2B95D125013B}" presName="parentText" presStyleLbl="node1" presStyleIdx="2" presStyleCnt="3">
        <dgm:presLayoutVars>
          <dgm:chMax val="0"/>
          <dgm:bulletEnabled val="1"/>
        </dgm:presLayoutVars>
      </dgm:prSet>
      <dgm:spPr/>
    </dgm:pt>
    <dgm:pt modelId="{90D1F203-344F-4FFC-9D17-51860E9F5663}" type="pres">
      <dgm:prSet presAssocID="{155B338D-9711-4D3A-B451-2B95D125013B}" presName="childText" presStyleLbl="revTx" presStyleIdx="2" presStyleCnt="3">
        <dgm:presLayoutVars>
          <dgm:bulletEnabled val="1"/>
        </dgm:presLayoutVars>
      </dgm:prSet>
      <dgm:spPr/>
    </dgm:pt>
  </dgm:ptLst>
  <dgm:cxnLst>
    <dgm:cxn modelId="{5D7CD503-30C5-4AAA-BCCC-ED128FB03D05}" type="presOf" srcId="{36773D74-FE3F-47ED-B2B8-FBE567AB6982}" destId="{9C39350C-6FAA-4EA7-A54C-3992CF42DA36}" srcOrd="0" destOrd="0" presId="urn:microsoft.com/office/officeart/2005/8/layout/vList2"/>
    <dgm:cxn modelId="{5B599C12-F50C-4F21-BD91-2F6CA28A8162}" type="presOf" srcId="{01B6986F-B0B7-4016-97F2-C5DF33428966}" destId="{E3824E25-BF1D-481A-9061-D5E1AA5496B8}" srcOrd="0" destOrd="0" presId="urn:microsoft.com/office/officeart/2005/8/layout/vList2"/>
    <dgm:cxn modelId="{2FEEB265-1D89-42A3-A696-4C067B5BC11F}" srcId="{7E587E39-6593-4ADC-9ED6-2ACB6E977CFB}" destId="{36773D74-FE3F-47ED-B2B8-FBE567AB6982}" srcOrd="0" destOrd="0" parTransId="{BC12240E-04B8-4484-B0E5-A9720473A04C}" sibTransId="{1240D376-3578-405C-8B86-84A7E167B9DF}"/>
    <dgm:cxn modelId="{3898795A-4BC6-4DEF-8BDC-0426C4E309F8}" type="presOf" srcId="{7E587E39-6593-4ADC-9ED6-2ACB6E977CFB}" destId="{DDFA7D24-76A1-4E3A-8105-D825CFB0C462}" srcOrd="0" destOrd="0" presId="urn:microsoft.com/office/officeart/2005/8/layout/vList2"/>
    <dgm:cxn modelId="{1791B67B-2CE4-45D5-9727-60AC72149B61}" type="presOf" srcId="{D0601104-402A-4C35-B881-9A2896477368}" destId="{73795A3A-1CB9-4EE7-911C-BD2EBCF7116D}" srcOrd="0" destOrd="0" presId="urn:microsoft.com/office/officeart/2005/8/layout/vList2"/>
    <dgm:cxn modelId="{7950957C-0CFA-4D53-8C94-94EED826A905}" type="presOf" srcId="{155B338D-9711-4D3A-B451-2B95D125013B}" destId="{765DA266-A67A-4E01-B328-9F7A75B69817}" srcOrd="0" destOrd="0" presId="urn:microsoft.com/office/officeart/2005/8/layout/vList2"/>
    <dgm:cxn modelId="{BDC3D67F-7053-4FFC-B3EE-3B26DEF9FC59}" srcId="{36773D74-FE3F-47ED-B2B8-FBE567AB6982}" destId="{01B6986F-B0B7-4016-97F2-C5DF33428966}" srcOrd="0" destOrd="0" parTransId="{78C16569-A2F0-48A1-9F96-919FD5E7C2C4}" sibTransId="{2D3B424C-2F63-4DE1-9957-341294E7432A}"/>
    <dgm:cxn modelId="{97782A8E-ABAB-46F9-B27A-C62DF7A68BDA}" srcId="{7E587E39-6593-4ADC-9ED6-2ACB6E977CFB}" destId="{D83F8F8D-3D2E-4A01-A5AE-3770BFBF9885}" srcOrd="1" destOrd="0" parTransId="{7A1BA342-FB42-4593-A86D-3B08C0FBA8AF}" sibTransId="{37F4F111-A5FE-40AA-87A6-742D1FB0082B}"/>
    <dgm:cxn modelId="{5A9ED094-F9B1-4C65-8795-EBB5CBB14F61}" srcId="{D83F8F8D-3D2E-4A01-A5AE-3770BFBF9885}" destId="{A075CD54-B21A-41FA-9C24-04284E73426D}" srcOrd="2" destOrd="0" parTransId="{7CE59AA5-5CA7-4248-AA0E-3B5128D9E05A}" sibTransId="{0D5ADB25-4D14-4083-91C4-8C0B4A1972B8}"/>
    <dgm:cxn modelId="{9B5200B0-A35F-4C7F-8DE8-8D3A69BDBB9F}" type="presOf" srcId="{CC62DA27-3373-400A-8A1E-7E4F62FF3BF3}" destId="{90D1F203-344F-4FFC-9D17-51860E9F5663}" srcOrd="0" destOrd="0" presId="urn:microsoft.com/office/officeart/2005/8/layout/vList2"/>
    <dgm:cxn modelId="{2871FCB1-7833-458C-8535-7C1689DF96B0}" srcId="{D83F8F8D-3D2E-4A01-A5AE-3770BFBF9885}" destId="{D0601104-402A-4C35-B881-9A2896477368}" srcOrd="0" destOrd="0" parTransId="{5484C934-F87C-4641-A6B3-C46615DDD37E}" sibTransId="{AA66F46D-F9E4-4CFF-959A-6BC74650E571}"/>
    <dgm:cxn modelId="{A99CFDB7-DC6D-43F3-B672-4756CAFA23D9}" srcId="{D83F8F8D-3D2E-4A01-A5AE-3770BFBF9885}" destId="{88AB7219-AC51-48C6-9554-D91022EBD7E1}" srcOrd="1" destOrd="0" parTransId="{3F108337-B065-4CF3-86A4-3425E9CE7489}" sibTransId="{4751345B-1162-43F8-B4E2-6CDD22A22EE0}"/>
    <dgm:cxn modelId="{6F1F26BD-830E-44BD-B5D2-A75730ABFE9D}" type="presOf" srcId="{D83F8F8D-3D2E-4A01-A5AE-3770BFBF9885}" destId="{4897AED9-DA7F-4BAD-90C2-D824D4AE9852}" srcOrd="0" destOrd="0" presId="urn:microsoft.com/office/officeart/2005/8/layout/vList2"/>
    <dgm:cxn modelId="{C90FF3C6-335C-42A5-A16D-48596ED5C0C8}" type="presOf" srcId="{A075CD54-B21A-41FA-9C24-04284E73426D}" destId="{73795A3A-1CB9-4EE7-911C-BD2EBCF7116D}" srcOrd="0" destOrd="2" presId="urn:microsoft.com/office/officeart/2005/8/layout/vList2"/>
    <dgm:cxn modelId="{7A063ECD-F383-4B3C-A25D-76090D7006C9}" srcId="{155B338D-9711-4D3A-B451-2B95D125013B}" destId="{CC62DA27-3373-400A-8A1E-7E4F62FF3BF3}" srcOrd="0" destOrd="0" parTransId="{45247D14-42F9-4AF8-AD6D-C706D53B54EB}" sibTransId="{5C0B5256-4899-41AE-A2DF-C3E5E963D850}"/>
    <dgm:cxn modelId="{BB8A82D0-73D2-49A7-94F3-1F3E073D9FD2}" srcId="{7E587E39-6593-4ADC-9ED6-2ACB6E977CFB}" destId="{155B338D-9711-4D3A-B451-2B95D125013B}" srcOrd="2" destOrd="0" parTransId="{16D84F65-219E-43E7-B3CE-EA9F3B962891}" sibTransId="{A6162109-87BF-46EA-A49F-FF33E6E8CD17}"/>
    <dgm:cxn modelId="{7B88EBEB-B770-489B-977F-A772103B85F8}" type="presOf" srcId="{88AB7219-AC51-48C6-9554-D91022EBD7E1}" destId="{73795A3A-1CB9-4EE7-911C-BD2EBCF7116D}" srcOrd="0" destOrd="1" presId="urn:microsoft.com/office/officeart/2005/8/layout/vList2"/>
    <dgm:cxn modelId="{67A78F53-D60C-4631-8B05-ECB95F7D9332}" type="presParOf" srcId="{DDFA7D24-76A1-4E3A-8105-D825CFB0C462}" destId="{9C39350C-6FAA-4EA7-A54C-3992CF42DA36}" srcOrd="0" destOrd="0" presId="urn:microsoft.com/office/officeart/2005/8/layout/vList2"/>
    <dgm:cxn modelId="{0D7254F1-4127-453F-875C-A9E8E65F1EAB}" type="presParOf" srcId="{DDFA7D24-76A1-4E3A-8105-D825CFB0C462}" destId="{E3824E25-BF1D-481A-9061-D5E1AA5496B8}" srcOrd="1" destOrd="0" presId="urn:microsoft.com/office/officeart/2005/8/layout/vList2"/>
    <dgm:cxn modelId="{2676C340-3267-43BF-9DCE-5C47D2FF7FB0}" type="presParOf" srcId="{DDFA7D24-76A1-4E3A-8105-D825CFB0C462}" destId="{4897AED9-DA7F-4BAD-90C2-D824D4AE9852}" srcOrd="2" destOrd="0" presId="urn:microsoft.com/office/officeart/2005/8/layout/vList2"/>
    <dgm:cxn modelId="{F16BA306-DD33-43F9-A98F-AB25570C720D}" type="presParOf" srcId="{DDFA7D24-76A1-4E3A-8105-D825CFB0C462}" destId="{73795A3A-1CB9-4EE7-911C-BD2EBCF7116D}" srcOrd="3" destOrd="0" presId="urn:microsoft.com/office/officeart/2005/8/layout/vList2"/>
    <dgm:cxn modelId="{2FF28A4A-9A7C-4916-8D3E-C48B11CB0BBF}" type="presParOf" srcId="{DDFA7D24-76A1-4E3A-8105-D825CFB0C462}" destId="{765DA266-A67A-4E01-B328-9F7A75B69817}" srcOrd="4" destOrd="0" presId="urn:microsoft.com/office/officeart/2005/8/layout/vList2"/>
    <dgm:cxn modelId="{260FE0EC-4379-4E39-9E9A-8A4487A2655A}" type="presParOf" srcId="{DDFA7D24-76A1-4E3A-8105-D825CFB0C462}" destId="{90D1F203-344F-4FFC-9D17-51860E9F566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F79EC-F0AF-4701-BB45-BB639829606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EEE61AC-130F-4A31-A9BA-FFF0ABF00540}">
      <dgm:prSet phldrT="[Text]"/>
      <dgm:spPr/>
      <dgm:t>
        <a:bodyPr/>
        <a:lstStyle/>
        <a:p>
          <a:r>
            <a:rPr lang="en-US" dirty="0"/>
            <a:t>P Value</a:t>
          </a:r>
        </a:p>
      </dgm:t>
    </dgm:pt>
    <dgm:pt modelId="{604D2405-AE2B-4FAC-B5D9-8F33A24FB479}" type="parTrans" cxnId="{07E63510-0C2A-40BF-881A-1D8B2D97B5E8}">
      <dgm:prSet/>
      <dgm:spPr/>
      <dgm:t>
        <a:bodyPr/>
        <a:lstStyle/>
        <a:p>
          <a:endParaRPr lang="en-US"/>
        </a:p>
      </dgm:t>
    </dgm:pt>
    <dgm:pt modelId="{9B5F7909-FAE5-4E4F-B7F4-19F2CFBE7E91}" type="sibTrans" cxnId="{07E63510-0C2A-40BF-881A-1D8B2D97B5E8}">
      <dgm:prSet/>
      <dgm:spPr/>
      <dgm:t>
        <a:bodyPr/>
        <a:lstStyle/>
        <a:p>
          <a:endParaRPr lang="en-US"/>
        </a:p>
      </dgm:t>
    </dgm:pt>
    <dgm:pt modelId="{0A63A7E9-F0A7-4A63-9BBF-CC14C5CD20E8}">
      <dgm:prSet phldrT="[Text]"/>
      <dgm:spPr/>
      <dgm:t>
        <a:bodyPr/>
        <a:lstStyle/>
        <a:p>
          <a:r>
            <a:rPr lang="en-US" i="1" dirty="0"/>
            <a:t>p </a:t>
          </a:r>
          <a:r>
            <a:rPr lang="en-US" i="0" dirty="0"/>
            <a:t>&lt; .05</a:t>
          </a:r>
        </a:p>
      </dgm:t>
    </dgm:pt>
    <dgm:pt modelId="{0C0F859D-D838-4E22-B4B6-C1F678646E4D}" type="parTrans" cxnId="{92591DF1-E2E6-430D-8359-5D911CA23FB8}">
      <dgm:prSet/>
      <dgm:spPr/>
      <dgm:t>
        <a:bodyPr/>
        <a:lstStyle/>
        <a:p>
          <a:endParaRPr lang="en-US"/>
        </a:p>
      </dgm:t>
    </dgm:pt>
    <dgm:pt modelId="{E2BC3B20-FE91-4E01-911E-A006F00CD190}" type="sibTrans" cxnId="{92591DF1-E2E6-430D-8359-5D911CA23FB8}">
      <dgm:prSet/>
      <dgm:spPr/>
      <dgm:t>
        <a:bodyPr/>
        <a:lstStyle/>
        <a:p>
          <a:endParaRPr lang="en-US"/>
        </a:p>
      </dgm:t>
    </dgm:pt>
    <dgm:pt modelId="{3B981980-D836-447C-AFE0-5130D9EC67C1}">
      <dgm:prSet phldrT="[Text]"/>
      <dgm:spPr/>
      <dgm:t>
        <a:bodyPr/>
        <a:lstStyle/>
        <a:p>
          <a:r>
            <a:rPr lang="en-US" i="1" dirty="0"/>
            <a:t>p </a:t>
          </a:r>
          <a:r>
            <a:rPr lang="en-US" i="0" dirty="0"/>
            <a:t>&gt; .05</a:t>
          </a:r>
          <a:endParaRPr lang="en-US" i="1" dirty="0"/>
        </a:p>
      </dgm:t>
    </dgm:pt>
    <dgm:pt modelId="{6476D12D-78F4-46B3-88D4-EF46D20F7722}" type="parTrans" cxnId="{D7FBEAA4-1B9E-45F8-B0C8-9551595735A6}">
      <dgm:prSet/>
      <dgm:spPr/>
      <dgm:t>
        <a:bodyPr/>
        <a:lstStyle/>
        <a:p>
          <a:endParaRPr lang="en-US"/>
        </a:p>
      </dgm:t>
    </dgm:pt>
    <dgm:pt modelId="{58783E52-6D0D-4500-B88A-A13EF8002C72}" type="sibTrans" cxnId="{D7FBEAA4-1B9E-45F8-B0C8-9551595735A6}">
      <dgm:prSet/>
      <dgm:spPr/>
      <dgm:t>
        <a:bodyPr/>
        <a:lstStyle/>
        <a:p>
          <a:endParaRPr lang="en-US"/>
        </a:p>
      </dgm:t>
    </dgm:pt>
    <dgm:pt modelId="{A0CA9DCF-9031-4433-AB0D-6C87B4F18B65}">
      <dgm:prSet phldrT="[Text]"/>
      <dgm:spPr/>
      <dgm:t>
        <a:bodyPr/>
        <a:lstStyle/>
        <a:p>
          <a:r>
            <a:rPr lang="en-US" dirty="0"/>
            <a:t>Common Language</a:t>
          </a:r>
        </a:p>
      </dgm:t>
    </dgm:pt>
    <dgm:pt modelId="{D0FB5FA7-6193-45EC-B7DB-B8F211084414}" type="parTrans" cxnId="{9F92A1FC-A080-402E-9AB9-0E673AC48318}">
      <dgm:prSet/>
      <dgm:spPr/>
      <dgm:t>
        <a:bodyPr/>
        <a:lstStyle/>
        <a:p>
          <a:endParaRPr lang="en-US"/>
        </a:p>
      </dgm:t>
    </dgm:pt>
    <dgm:pt modelId="{4883103C-D71B-4790-A5F7-FCE52DFC8C88}" type="sibTrans" cxnId="{9F92A1FC-A080-402E-9AB9-0E673AC48318}">
      <dgm:prSet/>
      <dgm:spPr/>
      <dgm:t>
        <a:bodyPr/>
        <a:lstStyle/>
        <a:p>
          <a:endParaRPr lang="en-US"/>
        </a:p>
      </dgm:t>
    </dgm:pt>
    <dgm:pt modelId="{413FFCB3-6486-48C8-AF3A-1F1CF7C65610}">
      <dgm:prSet phldrT="[Text]"/>
      <dgm:spPr/>
      <dgm:t>
        <a:bodyPr/>
        <a:lstStyle/>
        <a:p>
          <a:r>
            <a:rPr lang="en-US" dirty="0"/>
            <a:t>“statistically significant” “unlikely due to chance”</a:t>
          </a:r>
        </a:p>
      </dgm:t>
    </dgm:pt>
    <dgm:pt modelId="{8B9528DE-EA91-4DC3-BA59-3972607D67BE}" type="parTrans" cxnId="{91048129-52A7-4CB6-9FE0-ACDD39705C30}">
      <dgm:prSet/>
      <dgm:spPr/>
      <dgm:t>
        <a:bodyPr/>
        <a:lstStyle/>
        <a:p>
          <a:endParaRPr lang="en-US"/>
        </a:p>
      </dgm:t>
    </dgm:pt>
    <dgm:pt modelId="{FD5FEF41-66F4-4E60-A165-A70D4DAE8E83}" type="sibTrans" cxnId="{91048129-52A7-4CB6-9FE0-ACDD39705C30}">
      <dgm:prSet/>
      <dgm:spPr/>
      <dgm:t>
        <a:bodyPr/>
        <a:lstStyle/>
        <a:p>
          <a:endParaRPr lang="en-US"/>
        </a:p>
      </dgm:t>
    </dgm:pt>
    <dgm:pt modelId="{171B8771-7CA3-4BFC-8234-407ADCB6736E}">
      <dgm:prSet phldrT="[Text]"/>
      <dgm:spPr/>
      <dgm:t>
        <a:bodyPr/>
        <a:lstStyle/>
        <a:p>
          <a:r>
            <a:rPr lang="en-US" dirty="0"/>
            <a:t>“not significant”</a:t>
          </a:r>
        </a:p>
        <a:p>
          <a:r>
            <a:rPr lang="en-US" dirty="0"/>
            <a:t>“likely due to chance”</a:t>
          </a:r>
        </a:p>
      </dgm:t>
    </dgm:pt>
    <dgm:pt modelId="{7604FF2D-020E-44BE-9625-CFA271B9FB02}" type="parTrans" cxnId="{F37A9726-2541-48AF-AFE8-FDE4B04C8CE3}">
      <dgm:prSet/>
      <dgm:spPr/>
      <dgm:t>
        <a:bodyPr/>
        <a:lstStyle/>
        <a:p>
          <a:endParaRPr lang="en-US"/>
        </a:p>
      </dgm:t>
    </dgm:pt>
    <dgm:pt modelId="{8BCED104-D56A-423E-AD6B-D3DDFABB5692}" type="sibTrans" cxnId="{F37A9726-2541-48AF-AFE8-FDE4B04C8CE3}">
      <dgm:prSet/>
      <dgm:spPr/>
      <dgm:t>
        <a:bodyPr/>
        <a:lstStyle/>
        <a:p>
          <a:endParaRPr lang="en-US"/>
        </a:p>
      </dgm:t>
    </dgm:pt>
    <dgm:pt modelId="{AD1230FF-00A0-43B0-AAA0-93A4B4070CCC}">
      <dgm:prSet phldrT="[Text]"/>
      <dgm:spPr/>
      <dgm:t>
        <a:bodyPr/>
        <a:lstStyle/>
        <a:p>
          <a:r>
            <a:rPr lang="en-US" dirty="0"/>
            <a:t>Statistical Statement</a:t>
          </a:r>
        </a:p>
      </dgm:t>
    </dgm:pt>
    <dgm:pt modelId="{221B6F0D-94FD-476B-B936-385F10CC2931}" type="parTrans" cxnId="{74917A5B-6534-4EBB-95A5-ACF75ABA08B3}">
      <dgm:prSet/>
      <dgm:spPr/>
      <dgm:t>
        <a:bodyPr/>
        <a:lstStyle/>
        <a:p>
          <a:endParaRPr lang="en-US"/>
        </a:p>
      </dgm:t>
    </dgm:pt>
    <dgm:pt modelId="{CBC735DC-BE55-4E49-B476-7040C60C3836}" type="sibTrans" cxnId="{74917A5B-6534-4EBB-95A5-ACF75ABA08B3}">
      <dgm:prSet/>
      <dgm:spPr/>
      <dgm:t>
        <a:bodyPr/>
        <a:lstStyle/>
        <a:p>
          <a:endParaRPr lang="en-US"/>
        </a:p>
      </dgm:t>
    </dgm:pt>
    <dgm:pt modelId="{E6EA98BF-8C9C-49EA-943C-B25B2FE64863}">
      <dgm:prSet phldrT="[Text]"/>
      <dgm:spPr/>
      <dgm:t>
        <a:bodyPr/>
        <a:lstStyle/>
        <a:p>
          <a:r>
            <a:rPr lang="en-US" dirty="0"/>
            <a:t>The null hypothesis was rejected</a:t>
          </a:r>
        </a:p>
      </dgm:t>
    </dgm:pt>
    <dgm:pt modelId="{8FA10427-819B-4E99-BC2B-A190AC9306BD}" type="parTrans" cxnId="{A1C38E1D-C9A3-4F2F-AC1B-98EF60DB301B}">
      <dgm:prSet/>
      <dgm:spPr/>
      <dgm:t>
        <a:bodyPr/>
        <a:lstStyle/>
        <a:p>
          <a:endParaRPr lang="en-US"/>
        </a:p>
      </dgm:t>
    </dgm:pt>
    <dgm:pt modelId="{18AD7A84-2C34-4B07-9661-B2E5E6F777F3}" type="sibTrans" cxnId="{A1C38E1D-C9A3-4F2F-AC1B-98EF60DB301B}">
      <dgm:prSet/>
      <dgm:spPr/>
      <dgm:t>
        <a:bodyPr/>
        <a:lstStyle/>
        <a:p>
          <a:endParaRPr lang="en-US"/>
        </a:p>
      </dgm:t>
    </dgm:pt>
    <dgm:pt modelId="{78BC6005-50FF-4727-8C85-E0D9073B1DAA}">
      <dgm:prSet phldrT="[Text]"/>
      <dgm:spPr/>
      <dgm:t>
        <a:bodyPr/>
        <a:lstStyle/>
        <a:p>
          <a:r>
            <a:rPr lang="en-US" dirty="0"/>
            <a:t>The null hypothesis could not be rejected</a:t>
          </a:r>
        </a:p>
      </dgm:t>
    </dgm:pt>
    <dgm:pt modelId="{96C33343-4BCB-4525-B9A9-9755EF3EE3BD}" type="parTrans" cxnId="{70400E1C-FD4C-4148-9CDF-EAD7B5405E22}">
      <dgm:prSet/>
      <dgm:spPr/>
      <dgm:t>
        <a:bodyPr/>
        <a:lstStyle/>
        <a:p>
          <a:endParaRPr lang="en-US"/>
        </a:p>
      </dgm:t>
    </dgm:pt>
    <dgm:pt modelId="{5E4DEB22-27F1-4074-99D9-7CAC4BB6AD04}" type="sibTrans" cxnId="{70400E1C-FD4C-4148-9CDF-EAD7B5405E22}">
      <dgm:prSet/>
      <dgm:spPr/>
      <dgm:t>
        <a:bodyPr/>
        <a:lstStyle/>
        <a:p>
          <a:endParaRPr lang="en-US"/>
        </a:p>
      </dgm:t>
    </dgm:pt>
    <dgm:pt modelId="{AF754518-BBFC-4DC7-9C78-007587D828A4}" type="pres">
      <dgm:prSet presAssocID="{B10F79EC-F0AF-4701-BB45-BB6398296067}" presName="theList" presStyleCnt="0">
        <dgm:presLayoutVars>
          <dgm:dir/>
          <dgm:animLvl val="lvl"/>
          <dgm:resizeHandles val="exact"/>
        </dgm:presLayoutVars>
      </dgm:prSet>
      <dgm:spPr/>
    </dgm:pt>
    <dgm:pt modelId="{A5455D10-6AD5-4523-9AD5-31B67FF16567}" type="pres">
      <dgm:prSet presAssocID="{4EEE61AC-130F-4A31-A9BA-FFF0ABF00540}" presName="compNode" presStyleCnt="0"/>
      <dgm:spPr/>
    </dgm:pt>
    <dgm:pt modelId="{4D6BD29A-3045-4663-8F23-A537810163A2}" type="pres">
      <dgm:prSet presAssocID="{4EEE61AC-130F-4A31-A9BA-FFF0ABF00540}" presName="aNode" presStyleLbl="bgShp" presStyleIdx="0" presStyleCnt="3"/>
      <dgm:spPr/>
    </dgm:pt>
    <dgm:pt modelId="{76D1BDAB-8C1C-48F3-8A5E-1EEF21043131}" type="pres">
      <dgm:prSet presAssocID="{4EEE61AC-130F-4A31-A9BA-FFF0ABF00540}" presName="textNode" presStyleLbl="bgShp" presStyleIdx="0" presStyleCnt="3"/>
      <dgm:spPr/>
    </dgm:pt>
    <dgm:pt modelId="{C8BD8AF3-6E0F-4932-9366-D70A5D77C042}" type="pres">
      <dgm:prSet presAssocID="{4EEE61AC-130F-4A31-A9BA-FFF0ABF00540}" presName="compChildNode" presStyleCnt="0"/>
      <dgm:spPr/>
    </dgm:pt>
    <dgm:pt modelId="{5689C3C8-EA5B-46E5-AB27-67714899A6D2}" type="pres">
      <dgm:prSet presAssocID="{4EEE61AC-130F-4A31-A9BA-FFF0ABF00540}" presName="theInnerList" presStyleCnt="0"/>
      <dgm:spPr/>
    </dgm:pt>
    <dgm:pt modelId="{FE2A1D25-4685-4929-A55E-3C50279A2AC3}" type="pres">
      <dgm:prSet presAssocID="{0A63A7E9-F0A7-4A63-9BBF-CC14C5CD20E8}" presName="childNode" presStyleLbl="node1" presStyleIdx="0" presStyleCnt="6">
        <dgm:presLayoutVars>
          <dgm:bulletEnabled val="1"/>
        </dgm:presLayoutVars>
      </dgm:prSet>
      <dgm:spPr/>
    </dgm:pt>
    <dgm:pt modelId="{E59D9837-4E25-4866-8E9D-53436E8159CE}" type="pres">
      <dgm:prSet presAssocID="{0A63A7E9-F0A7-4A63-9BBF-CC14C5CD20E8}" presName="aSpace2" presStyleCnt="0"/>
      <dgm:spPr/>
    </dgm:pt>
    <dgm:pt modelId="{BA6649FF-B89F-49CE-83AF-DD5CC1200484}" type="pres">
      <dgm:prSet presAssocID="{3B981980-D836-447C-AFE0-5130D9EC67C1}" presName="childNode" presStyleLbl="node1" presStyleIdx="1" presStyleCnt="6">
        <dgm:presLayoutVars>
          <dgm:bulletEnabled val="1"/>
        </dgm:presLayoutVars>
      </dgm:prSet>
      <dgm:spPr/>
    </dgm:pt>
    <dgm:pt modelId="{D8539591-202B-4015-BD38-C829F161639F}" type="pres">
      <dgm:prSet presAssocID="{4EEE61AC-130F-4A31-A9BA-FFF0ABF00540}" presName="aSpace" presStyleCnt="0"/>
      <dgm:spPr/>
    </dgm:pt>
    <dgm:pt modelId="{DDCCBCC5-A14F-4436-9DD0-78097208A0C2}" type="pres">
      <dgm:prSet presAssocID="{A0CA9DCF-9031-4433-AB0D-6C87B4F18B65}" presName="compNode" presStyleCnt="0"/>
      <dgm:spPr/>
    </dgm:pt>
    <dgm:pt modelId="{F67885E1-35DD-47CD-942D-E3C4DEEF0FF7}" type="pres">
      <dgm:prSet presAssocID="{A0CA9DCF-9031-4433-AB0D-6C87B4F18B65}" presName="aNode" presStyleLbl="bgShp" presStyleIdx="1" presStyleCnt="3"/>
      <dgm:spPr/>
    </dgm:pt>
    <dgm:pt modelId="{94D5DCCF-43CB-4B7F-A889-26B683FC1AC9}" type="pres">
      <dgm:prSet presAssocID="{A0CA9DCF-9031-4433-AB0D-6C87B4F18B65}" presName="textNode" presStyleLbl="bgShp" presStyleIdx="1" presStyleCnt="3"/>
      <dgm:spPr/>
    </dgm:pt>
    <dgm:pt modelId="{782E79CB-7087-4C39-A9CE-BC122E8D4A7C}" type="pres">
      <dgm:prSet presAssocID="{A0CA9DCF-9031-4433-AB0D-6C87B4F18B65}" presName="compChildNode" presStyleCnt="0"/>
      <dgm:spPr/>
    </dgm:pt>
    <dgm:pt modelId="{00983EFC-E161-41FC-8064-38F711392CF4}" type="pres">
      <dgm:prSet presAssocID="{A0CA9DCF-9031-4433-AB0D-6C87B4F18B65}" presName="theInnerList" presStyleCnt="0"/>
      <dgm:spPr/>
    </dgm:pt>
    <dgm:pt modelId="{021451AD-F5D2-41B7-912C-6875E0C2C454}" type="pres">
      <dgm:prSet presAssocID="{413FFCB3-6486-48C8-AF3A-1F1CF7C65610}" presName="childNode" presStyleLbl="node1" presStyleIdx="2" presStyleCnt="6">
        <dgm:presLayoutVars>
          <dgm:bulletEnabled val="1"/>
        </dgm:presLayoutVars>
      </dgm:prSet>
      <dgm:spPr/>
    </dgm:pt>
    <dgm:pt modelId="{FF8825A6-5696-46DA-B951-55CA43997EC0}" type="pres">
      <dgm:prSet presAssocID="{413FFCB3-6486-48C8-AF3A-1F1CF7C65610}" presName="aSpace2" presStyleCnt="0"/>
      <dgm:spPr/>
    </dgm:pt>
    <dgm:pt modelId="{EF9D4C3A-A92A-4D57-A3AF-EB394E059104}" type="pres">
      <dgm:prSet presAssocID="{171B8771-7CA3-4BFC-8234-407ADCB6736E}" presName="childNode" presStyleLbl="node1" presStyleIdx="3" presStyleCnt="6">
        <dgm:presLayoutVars>
          <dgm:bulletEnabled val="1"/>
        </dgm:presLayoutVars>
      </dgm:prSet>
      <dgm:spPr/>
    </dgm:pt>
    <dgm:pt modelId="{B9C1F2CD-E950-44C3-9913-F35A73EDC3D2}" type="pres">
      <dgm:prSet presAssocID="{A0CA9DCF-9031-4433-AB0D-6C87B4F18B65}" presName="aSpace" presStyleCnt="0"/>
      <dgm:spPr/>
    </dgm:pt>
    <dgm:pt modelId="{F29D8663-00B9-48A2-9068-3F1603C0D6FE}" type="pres">
      <dgm:prSet presAssocID="{AD1230FF-00A0-43B0-AAA0-93A4B4070CCC}" presName="compNode" presStyleCnt="0"/>
      <dgm:spPr/>
    </dgm:pt>
    <dgm:pt modelId="{C67F82F5-239D-4035-9579-F0AA76A63863}" type="pres">
      <dgm:prSet presAssocID="{AD1230FF-00A0-43B0-AAA0-93A4B4070CCC}" presName="aNode" presStyleLbl="bgShp" presStyleIdx="2" presStyleCnt="3"/>
      <dgm:spPr/>
    </dgm:pt>
    <dgm:pt modelId="{5D9E3BB3-7496-44F9-87A5-A631031CBCE4}" type="pres">
      <dgm:prSet presAssocID="{AD1230FF-00A0-43B0-AAA0-93A4B4070CCC}" presName="textNode" presStyleLbl="bgShp" presStyleIdx="2" presStyleCnt="3"/>
      <dgm:spPr/>
    </dgm:pt>
    <dgm:pt modelId="{4C89E04C-DAFF-408F-BAA5-025B00608A3A}" type="pres">
      <dgm:prSet presAssocID="{AD1230FF-00A0-43B0-AAA0-93A4B4070CCC}" presName="compChildNode" presStyleCnt="0"/>
      <dgm:spPr/>
    </dgm:pt>
    <dgm:pt modelId="{83020E7E-DDC3-45B6-9C43-721E6DEABB39}" type="pres">
      <dgm:prSet presAssocID="{AD1230FF-00A0-43B0-AAA0-93A4B4070CCC}" presName="theInnerList" presStyleCnt="0"/>
      <dgm:spPr/>
    </dgm:pt>
    <dgm:pt modelId="{89212F8A-D580-43FC-AA81-3F51F6DCEAAF}" type="pres">
      <dgm:prSet presAssocID="{E6EA98BF-8C9C-49EA-943C-B25B2FE64863}" presName="childNode" presStyleLbl="node1" presStyleIdx="4" presStyleCnt="6">
        <dgm:presLayoutVars>
          <dgm:bulletEnabled val="1"/>
        </dgm:presLayoutVars>
      </dgm:prSet>
      <dgm:spPr/>
    </dgm:pt>
    <dgm:pt modelId="{CACE4EEE-FB58-4781-88BA-BC6549E78775}" type="pres">
      <dgm:prSet presAssocID="{E6EA98BF-8C9C-49EA-943C-B25B2FE64863}" presName="aSpace2" presStyleCnt="0"/>
      <dgm:spPr/>
    </dgm:pt>
    <dgm:pt modelId="{3BA2C5E0-2DC9-4895-A2C8-395E8583AE31}" type="pres">
      <dgm:prSet presAssocID="{78BC6005-50FF-4727-8C85-E0D9073B1DAA}" presName="childNode" presStyleLbl="node1" presStyleIdx="5" presStyleCnt="6">
        <dgm:presLayoutVars>
          <dgm:bulletEnabled val="1"/>
        </dgm:presLayoutVars>
      </dgm:prSet>
      <dgm:spPr/>
    </dgm:pt>
  </dgm:ptLst>
  <dgm:cxnLst>
    <dgm:cxn modelId="{07E63510-0C2A-40BF-881A-1D8B2D97B5E8}" srcId="{B10F79EC-F0AF-4701-BB45-BB6398296067}" destId="{4EEE61AC-130F-4A31-A9BA-FFF0ABF00540}" srcOrd="0" destOrd="0" parTransId="{604D2405-AE2B-4FAC-B5D9-8F33A24FB479}" sibTransId="{9B5F7909-FAE5-4E4F-B7F4-19F2CFBE7E91}"/>
    <dgm:cxn modelId="{70400E1C-FD4C-4148-9CDF-EAD7B5405E22}" srcId="{AD1230FF-00A0-43B0-AAA0-93A4B4070CCC}" destId="{78BC6005-50FF-4727-8C85-E0D9073B1DAA}" srcOrd="1" destOrd="0" parTransId="{96C33343-4BCB-4525-B9A9-9755EF3EE3BD}" sibTransId="{5E4DEB22-27F1-4074-99D9-7CAC4BB6AD04}"/>
    <dgm:cxn modelId="{A1C38E1D-C9A3-4F2F-AC1B-98EF60DB301B}" srcId="{AD1230FF-00A0-43B0-AAA0-93A4B4070CCC}" destId="{E6EA98BF-8C9C-49EA-943C-B25B2FE64863}" srcOrd="0" destOrd="0" parTransId="{8FA10427-819B-4E99-BC2B-A190AC9306BD}" sibTransId="{18AD7A84-2C34-4B07-9661-B2E5E6F777F3}"/>
    <dgm:cxn modelId="{F37A9726-2541-48AF-AFE8-FDE4B04C8CE3}" srcId="{A0CA9DCF-9031-4433-AB0D-6C87B4F18B65}" destId="{171B8771-7CA3-4BFC-8234-407ADCB6736E}" srcOrd="1" destOrd="0" parTransId="{7604FF2D-020E-44BE-9625-CFA271B9FB02}" sibTransId="{8BCED104-D56A-423E-AD6B-D3DDFABB5692}"/>
    <dgm:cxn modelId="{91048129-52A7-4CB6-9FE0-ACDD39705C30}" srcId="{A0CA9DCF-9031-4433-AB0D-6C87B4F18B65}" destId="{413FFCB3-6486-48C8-AF3A-1F1CF7C65610}" srcOrd="0" destOrd="0" parTransId="{8B9528DE-EA91-4DC3-BA59-3972607D67BE}" sibTransId="{FD5FEF41-66F4-4E60-A165-A70D4DAE8E83}"/>
    <dgm:cxn modelId="{74917A5B-6534-4EBB-95A5-ACF75ABA08B3}" srcId="{B10F79EC-F0AF-4701-BB45-BB6398296067}" destId="{AD1230FF-00A0-43B0-AAA0-93A4B4070CCC}" srcOrd="2" destOrd="0" parTransId="{221B6F0D-94FD-476B-B936-385F10CC2931}" sibTransId="{CBC735DC-BE55-4E49-B476-7040C60C3836}"/>
    <dgm:cxn modelId="{D356D967-428C-4599-A37B-BA3EE9B2EC69}" type="presOf" srcId="{A0CA9DCF-9031-4433-AB0D-6C87B4F18B65}" destId="{94D5DCCF-43CB-4B7F-A889-26B683FC1AC9}" srcOrd="1" destOrd="0" presId="urn:microsoft.com/office/officeart/2005/8/layout/lProcess2"/>
    <dgm:cxn modelId="{D0690872-1840-4BDB-9537-F825B8200827}" type="presOf" srcId="{4EEE61AC-130F-4A31-A9BA-FFF0ABF00540}" destId="{76D1BDAB-8C1C-48F3-8A5E-1EEF21043131}" srcOrd="1" destOrd="0" presId="urn:microsoft.com/office/officeart/2005/8/layout/lProcess2"/>
    <dgm:cxn modelId="{FF016D74-9012-4D0E-91B8-FD09574CD230}" type="presOf" srcId="{E6EA98BF-8C9C-49EA-943C-B25B2FE64863}" destId="{89212F8A-D580-43FC-AA81-3F51F6DCEAAF}" srcOrd="0" destOrd="0" presId="urn:microsoft.com/office/officeart/2005/8/layout/lProcess2"/>
    <dgm:cxn modelId="{63E7FC86-2786-4BAC-8F77-122DD36908C3}" type="presOf" srcId="{171B8771-7CA3-4BFC-8234-407ADCB6736E}" destId="{EF9D4C3A-A92A-4D57-A3AF-EB394E059104}" srcOrd="0" destOrd="0" presId="urn:microsoft.com/office/officeart/2005/8/layout/lProcess2"/>
    <dgm:cxn modelId="{1FBB2889-6904-45FD-8078-30227599BE27}" type="presOf" srcId="{4EEE61AC-130F-4A31-A9BA-FFF0ABF00540}" destId="{4D6BD29A-3045-4663-8F23-A537810163A2}" srcOrd="0" destOrd="0" presId="urn:microsoft.com/office/officeart/2005/8/layout/lProcess2"/>
    <dgm:cxn modelId="{B028F99D-2A17-4029-BDE7-51193A8E3CD4}" type="presOf" srcId="{78BC6005-50FF-4727-8C85-E0D9073B1DAA}" destId="{3BA2C5E0-2DC9-4895-A2C8-395E8583AE31}" srcOrd="0" destOrd="0" presId="urn:microsoft.com/office/officeart/2005/8/layout/lProcess2"/>
    <dgm:cxn modelId="{D7FBEAA4-1B9E-45F8-B0C8-9551595735A6}" srcId="{4EEE61AC-130F-4A31-A9BA-FFF0ABF00540}" destId="{3B981980-D836-447C-AFE0-5130D9EC67C1}" srcOrd="1" destOrd="0" parTransId="{6476D12D-78F4-46B3-88D4-EF46D20F7722}" sibTransId="{58783E52-6D0D-4500-B88A-A13EF8002C72}"/>
    <dgm:cxn modelId="{C06457A7-0967-49FC-8AF6-E6E98ADD4173}" type="presOf" srcId="{0A63A7E9-F0A7-4A63-9BBF-CC14C5CD20E8}" destId="{FE2A1D25-4685-4929-A55E-3C50279A2AC3}" srcOrd="0" destOrd="0" presId="urn:microsoft.com/office/officeart/2005/8/layout/lProcess2"/>
    <dgm:cxn modelId="{9F5178B5-3906-40B6-94C8-418E40B3B013}" type="presOf" srcId="{413FFCB3-6486-48C8-AF3A-1F1CF7C65610}" destId="{021451AD-F5D2-41B7-912C-6875E0C2C454}" srcOrd="0" destOrd="0" presId="urn:microsoft.com/office/officeart/2005/8/layout/lProcess2"/>
    <dgm:cxn modelId="{D62CC3D8-1D9B-4635-B120-058487BC84CA}" type="presOf" srcId="{3B981980-D836-447C-AFE0-5130D9EC67C1}" destId="{BA6649FF-B89F-49CE-83AF-DD5CC1200484}" srcOrd="0" destOrd="0" presId="urn:microsoft.com/office/officeart/2005/8/layout/lProcess2"/>
    <dgm:cxn modelId="{60E3D2E2-9721-4008-989F-E064D61C97E1}" type="presOf" srcId="{AD1230FF-00A0-43B0-AAA0-93A4B4070CCC}" destId="{C67F82F5-239D-4035-9579-F0AA76A63863}" srcOrd="0" destOrd="0" presId="urn:microsoft.com/office/officeart/2005/8/layout/lProcess2"/>
    <dgm:cxn modelId="{662068EE-4CD7-4D24-A99E-658D721095BA}" type="presOf" srcId="{AD1230FF-00A0-43B0-AAA0-93A4B4070CCC}" destId="{5D9E3BB3-7496-44F9-87A5-A631031CBCE4}" srcOrd="1" destOrd="0" presId="urn:microsoft.com/office/officeart/2005/8/layout/lProcess2"/>
    <dgm:cxn modelId="{A33F93EF-C58A-4636-B8A2-71EC75C77C28}" type="presOf" srcId="{A0CA9DCF-9031-4433-AB0D-6C87B4F18B65}" destId="{F67885E1-35DD-47CD-942D-E3C4DEEF0FF7}" srcOrd="0" destOrd="0" presId="urn:microsoft.com/office/officeart/2005/8/layout/lProcess2"/>
    <dgm:cxn modelId="{92591DF1-E2E6-430D-8359-5D911CA23FB8}" srcId="{4EEE61AC-130F-4A31-A9BA-FFF0ABF00540}" destId="{0A63A7E9-F0A7-4A63-9BBF-CC14C5CD20E8}" srcOrd="0" destOrd="0" parTransId="{0C0F859D-D838-4E22-B4B6-C1F678646E4D}" sibTransId="{E2BC3B20-FE91-4E01-911E-A006F00CD190}"/>
    <dgm:cxn modelId="{87EB96F3-C06D-4C92-8B3F-F4FCC7D34852}" type="presOf" srcId="{B10F79EC-F0AF-4701-BB45-BB6398296067}" destId="{AF754518-BBFC-4DC7-9C78-007587D828A4}" srcOrd="0" destOrd="0" presId="urn:microsoft.com/office/officeart/2005/8/layout/lProcess2"/>
    <dgm:cxn modelId="{9F92A1FC-A080-402E-9AB9-0E673AC48318}" srcId="{B10F79EC-F0AF-4701-BB45-BB6398296067}" destId="{A0CA9DCF-9031-4433-AB0D-6C87B4F18B65}" srcOrd="1" destOrd="0" parTransId="{D0FB5FA7-6193-45EC-B7DB-B8F211084414}" sibTransId="{4883103C-D71B-4790-A5F7-FCE52DFC8C88}"/>
    <dgm:cxn modelId="{E5039A2A-2B1C-41D9-9C4B-EB2D0213897F}" type="presParOf" srcId="{AF754518-BBFC-4DC7-9C78-007587D828A4}" destId="{A5455D10-6AD5-4523-9AD5-31B67FF16567}" srcOrd="0" destOrd="0" presId="urn:microsoft.com/office/officeart/2005/8/layout/lProcess2"/>
    <dgm:cxn modelId="{0C35B023-7141-4894-B288-8A865F4B7CC2}" type="presParOf" srcId="{A5455D10-6AD5-4523-9AD5-31B67FF16567}" destId="{4D6BD29A-3045-4663-8F23-A537810163A2}" srcOrd="0" destOrd="0" presId="urn:microsoft.com/office/officeart/2005/8/layout/lProcess2"/>
    <dgm:cxn modelId="{C68EAF50-9D70-4E98-8D4A-D06D37B5AD95}" type="presParOf" srcId="{A5455D10-6AD5-4523-9AD5-31B67FF16567}" destId="{76D1BDAB-8C1C-48F3-8A5E-1EEF21043131}" srcOrd="1" destOrd="0" presId="urn:microsoft.com/office/officeart/2005/8/layout/lProcess2"/>
    <dgm:cxn modelId="{30942B7C-6573-4191-8EB6-2E37F4F6F4FE}" type="presParOf" srcId="{A5455D10-6AD5-4523-9AD5-31B67FF16567}" destId="{C8BD8AF3-6E0F-4932-9366-D70A5D77C042}" srcOrd="2" destOrd="0" presId="urn:microsoft.com/office/officeart/2005/8/layout/lProcess2"/>
    <dgm:cxn modelId="{CF1A17D4-1C81-4DA6-80B8-F68B51EEB916}" type="presParOf" srcId="{C8BD8AF3-6E0F-4932-9366-D70A5D77C042}" destId="{5689C3C8-EA5B-46E5-AB27-67714899A6D2}" srcOrd="0" destOrd="0" presId="urn:microsoft.com/office/officeart/2005/8/layout/lProcess2"/>
    <dgm:cxn modelId="{20E52E57-D6B3-4ECE-9255-34D6126FB840}" type="presParOf" srcId="{5689C3C8-EA5B-46E5-AB27-67714899A6D2}" destId="{FE2A1D25-4685-4929-A55E-3C50279A2AC3}" srcOrd="0" destOrd="0" presId="urn:microsoft.com/office/officeart/2005/8/layout/lProcess2"/>
    <dgm:cxn modelId="{92E1A8BE-08AF-444D-8032-E6D441F3CC78}" type="presParOf" srcId="{5689C3C8-EA5B-46E5-AB27-67714899A6D2}" destId="{E59D9837-4E25-4866-8E9D-53436E8159CE}" srcOrd="1" destOrd="0" presId="urn:microsoft.com/office/officeart/2005/8/layout/lProcess2"/>
    <dgm:cxn modelId="{F5EB2AD5-BFA2-469D-9E52-7AD260876515}" type="presParOf" srcId="{5689C3C8-EA5B-46E5-AB27-67714899A6D2}" destId="{BA6649FF-B89F-49CE-83AF-DD5CC1200484}" srcOrd="2" destOrd="0" presId="urn:microsoft.com/office/officeart/2005/8/layout/lProcess2"/>
    <dgm:cxn modelId="{D9E8A6CB-9971-4DB8-8769-4B59EEFE1074}" type="presParOf" srcId="{AF754518-BBFC-4DC7-9C78-007587D828A4}" destId="{D8539591-202B-4015-BD38-C829F161639F}" srcOrd="1" destOrd="0" presId="urn:microsoft.com/office/officeart/2005/8/layout/lProcess2"/>
    <dgm:cxn modelId="{B1E60AB9-88EF-46EC-91EA-DA494A33BF70}" type="presParOf" srcId="{AF754518-BBFC-4DC7-9C78-007587D828A4}" destId="{DDCCBCC5-A14F-4436-9DD0-78097208A0C2}" srcOrd="2" destOrd="0" presId="urn:microsoft.com/office/officeart/2005/8/layout/lProcess2"/>
    <dgm:cxn modelId="{6CD5A527-49FF-475A-8683-D7039B34AE75}" type="presParOf" srcId="{DDCCBCC5-A14F-4436-9DD0-78097208A0C2}" destId="{F67885E1-35DD-47CD-942D-E3C4DEEF0FF7}" srcOrd="0" destOrd="0" presId="urn:microsoft.com/office/officeart/2005/8/layout/lProcess2"/>
    <dgm:cxn modelId="{C0DDEA10-7DD1-4DA1-9422-86BB515347E2}" type="presParOf" srcId="{DDCCBCC5-A14F-4436-9DD0-78097208A0C2}" destId="{94D5DCCF-43CB-4B7F-A889-26B683FC1AC9}" srcOrd="1" destOrd="0" presId="urn:microsoft.com/office/officeart/2005/8/layout/lProcess2"/>
    <dgm:cxn modelId="{D9C9144A-98CC-4D74-9343-9CCF2EB5826F}" type="presParOf" srcId="{DDCCBCC5-A14F-4436-9DD0-78097208A0C2}" destId="{782E79CB-7087-4C39-A9CE-BC122E8D4A7C}" srcOrd="2" destOrd="0" presId="urn:microsoft.com/office/officeart/2005/8/layout/lProcess2"/>
    <dgm:cxn modelId="{81383150-3EAE-4746-96E1-A2E2D11492B6}" type="presParOf" srcId="{782E79CB-7087-4C39-A9CE-BC122E8D4A7C}" destId="{00983EFC-E161-41FC-8064-38F711392CF4}" srcOrd="0" destOrd="0" presId="urn:microsoft.com/office/officeart/2005/8/layout/lProcess2"/>
    <dgm:cxn modelId="{7CEF19F6-6D0E-4FCB-AF89-3D225BB504CC}" type="presParOf" srcId="{00983EFC-E161-41FC-8064-38F711392CF4}" destId="{021451AD-F5D2-41B7-912C-6875E0C2C454}" srcOrd="0" destOrd="0" presId="urn:microsoft.com/office/officeart/2005/8/layout/lProcess2"/>
    <dgm:cxn modelId="{0275FCDE-196D-4007-8CCB-17A4CF2F0EDD}" type="presParOf" srcId="{00983EFC-E161-41FC-8064-38F711392CF4}" destId="{FF8825A6-5696-46DA-B951-55CA43997EC0}" srcOrd="1" destOrd="0" presId="urn:microsoft.com/office/officeart/2005/8/layout/lProcess2"/>
    <dgm:cxn modelId="{7F9A608B-6A47-4822-BD68-D8814C6D8491}" type="presParOf" srcId="{00983EFC-E161-41FC-8064-38F711392CF4}" destId="{EF9D4C3A-A92A-4D57-A3AF-EB394E059104}" srcOrd="2" destOrd="0" presId="urn:microsoft.com/office/officeart/2005/8/layout/lProcess2"/>
    <dgm:cxn modelId="{2BAC1DAB-632B-46E3-BF98-31E0D0DFB22F}" type="presParOf" srcId="{AF754518-BBFC-4DC7-9C78-007587D828A4}" destId="{B9C1F2CD-E950-44C3-9913-F35A73EDC3D2}" srcOrd="3" destOrd="0" presId="urn:microsoft.com/office/officeart/2005/8/layout/lProcess2"/>
    <dgm:cxn modelId="{0515D775-CC7B-4AC5-9192-F25E98632BC1}" type="presParOf" srcId="{AF754518-BBFC-4DC7-9C78-007587D828A4}" destId="{F29D8663-00B9-48A2-9068-3F1603C0D6FE}" srcOrd="4" destOrd="0" presId="urn:microsoft.com/office/officeart/2005/8/layout/lProcess2"/>
    <dgm:cxn modelId="{5578CE67-1A73-46C4-948A-68BFF52B1B64}" type="presParOf" srcId="{F29D8663-00B9-48A2-9068-3F1603C0D6FE}" destId="{C67F82F5-239D-4035-9579-F0AA76A63863}" srcOrd="0" destOrd="0" presId="urn:microsoft.com/office/officeart/2005/8/layout/lProcess2"/>
    <dgm:cxn modelId="{2D8960F7-D3ED-418A-93FF-211D9DD06C6E}" type="presParOf" srcId="{F29D8663-00B9-48A2-9068-3F1603C0D6FE}" destId="{5D9E3BB3-7496-44F9-87A5-A631031CBCE4}" srcOrd="1" destOrd="0" presId="urn:microsoft.com/office/officeart/2005/8/layout/lProcess2"/>
    <dgm:cxn modelId="{38F959EE-2A4D-4B90-A32F-73B5A58B7659}" type="presParOf" srcId="{F29D8663-00B9-48A2-9068-3F1603C0D6FE}" destId="{4C89E04C-DAFF-408F-BAA5-025B00608A3A}" srcOrd="2" destOrd="0" presId="urn:microsoft.com/office/officeart/2005/8/layout/lProcess2"/>
    <dgm:cxn modelId="{80DEDBA5-1F28-4CD7-B2DE-70B857B06811}" type="presParOf" srcId="{4C89E04C-DAFF-408F-BAA5-025B00608A3A}" destId="{83020E7E-DDC3-45B6-9C43-721E6DEABB39}" srcOrd="0" destOrd="0" presId="urn:microsoft.com/office/officeart/2005/8/layout/lProcess2"/>
    <dgm:cxn modelId="{1473A835-9F6B-4B75-AE92-0CA0C94982B0}" type="presParOf" srcId="{83020E7E-DDC3-45B6-9C43-721E6DEABB39}" destId="{89212F8A-D580-43FC-AA81-3F51F6DCEAAF}" srcOrd="0" destOrd="0" presId="urn:microsoft.com/office/officeart/2005/8/layout/lProcess2"/>
    <dgm:cxn modelId="{A4DC4E1A-92E1-46DF-AB89-6C2B43D3F808}" type="presParOf" srcId="{83020E7E-DDC3-45B6-9C43-721E6DEABB39}" destId="{CACE4EEE-FB58-4781-88BA-BC6549E78775}" srcOrd="1" destOrd="0" presId="urn:microsoft.com/office/officeart/2005/8/layout/lProcess2"/>
    <dgm:cxn modelId="{9D44470E-E9E8-4CEF-9F3B-9DAF59369DC9}" type="presParOf" srcId="{83020E7E-DDC3-45B6-9C43-721E6DEABB39}" destId="{3BA2C5E0-2DC9-4895-A2C8-395E8583AE31}"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FC19FF-1DA9-4C6C-8678-3F930DE515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C8A34D9-CF74-401F-B1CF-08E69EB4BD5E}">
      <dgm:prSet phldrT="[Text]"/>
      <dgm:spPr/>
      <dgm:t>
        <a:bodyPr/>
        <a:lstStyle/>
        <a:p>
          <a:r>
            <a:rPr lang="en-US" dirty="0">
              <a:solidFill>
                <a:schemeClr val="tx1"/>
              </a:solidFill>
            </a:rPr>
            <a:t>Normality</a:t>
          </a:r>
        </a:p>
      </dgm:t>
    </dgm:pt>
    <dgm:pt modelId="{947C0F6A-38AC-4A53-AA53-E925D1425493}" type="parTrans" cxnId="{059DD0C3-87E1-41B6-BAFD-9D0AE5C88D26}">
      <dgm:prSet/>
      <dgm:spPr/>
      <dgm:t>
        <a:bodyPr/>
        <a:lstStyle/>
        <a:p>
          <a:endParaRPr lang="en-US"/>
        </a:p>
      </dgm:t>
    </dgm:pt>
    <dgm:pt modelId="{7BA89AAA-D660-4354-85DB-9C1C2D5013C0}" type="sibTrans" cxnId="{059DD0C3-87E1-41B6-BAFD-9D0AE5C88D26}">
      <dgm:prSet/>
      <dgm:spPr/>
      <dgm:t>
        <a:bodyPr/>
        <a:lstStyle/>
        <a:p>
          <a:endParaRPr lang="en-US"/>
        </a:p>
      </dgm:t>
    </dgm:pt>
    <dgm:pt modelId="{1938C6F6-6478-4BAC-909B-568A14BCAEE5}">
      <dgm:prSet/>
      <dgm:spPr/>
      <dgm:t>
        <a:bodyPr/>
        <a:lstStyle/>
        <a:p>
          <a:r>
            <a:rPr lang="en-US" dirty="0">
              <a:solidFill>
                <a:schemeClr val="tx1"/>
              </a:solidFill>
            </a:rPr>
            <a:t>Homogeneity of Variances</a:t>
          </a:r>
        </a:p>
      </dgm:t>
    </dgm:pt>
    <dgm:pt modelId="{C46F2685-3437-41AD-A067-35CF59F621F1}" type="parTrans" cxnId="{DB83783A-9E7B-4D95-9246-EF7D0CAE8C8A}">
      <dgm:prSet/>
      <dgm:spPr/>
      <dgm:t>
        <a:bodyPr/>
        <a:lstStyle/>
        <a:p>
          <a:endParaRPr lang="en-US"/>
        </a:p>
      </dgm:t>
    </dgm:pt>
    <dgm:pt modelId="{822D48A2-8418-4B07-BE26-99B2A30CE722}" type="sibTrans" cxnId="{DB83783A-9E7B-4D95-9246-EF7D0CAE8C8A}">
      <dgm:prSet/>
      <dgm:spPr/>
      <dgm:t>
        <a:bodyPr/>
        <a:lstStyle/>
        <a:p>
          <a:endParaRPr lang="en-US"/>
        </a:p>
      </dgm:t>
    </dgm:pt>
    <mc:AlternateContent xmlns:mc="http://schemas.openxmlformats.org/markup-compatibility/2006" xmlns:a14="http://schemas.microsoft.com/office/drawing/2010/main">
      <mc:Choice Requires="a14">
        <dgm:pt modelId="{14129522-992A-42A5-BE58-B263662E4FDF}">
          <dgm:prSet/>
          <dgm:spPr/>
          <dgm:t>
            <a:bodyPr/>
            <a:lstStyle/>
            <a:p>
              <a:r>
                <a:rPr lang="en-US" dirty="0"/>
                <a:t>Rule of thumb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a14:m>
              <a:r>
                <a:rPr lang="en-US" dirty="0"/>
                <a:t> = 2</a:t>
              </a:r>
            </a:p>
          </dgm:t>
        </dgm:pt>
      </mc:Choice>
      <mc:Fallback xmlns="">
        <dgm:pt modelId="{14129522-992A-42A5-BE58-B263662E4FDF}">
          <dgm:prSet/>
          <dgm:spPr/>
          <dgm:t>
            <a:bodyPr/>
            <a:lstStyle/>
            <a:p>
              <a:r>
                <a:rPr lang="en-US" dirty="0"/>
                <a:t>Rule of thumb </a:t>
              </a:r>
              <a:r>
                <a:rPr lang="en-US" b="0" i="0">
                  <a:latin typeface="Cambria Math" panose="02040503050406030204" pitchFamily="18" charset="0"/>
                </a:rPr>
                <a:t>𝑠_1/𝑠_2</a:t>
              </a:r>
              <a:r>
                <a:rPr lang="en-US" dirty="0"/>
                <a:t> = 2</a:t>
              </a:r>
            </a:p>
          </dgm:t>
        </dgm:pt>
      </mc:Fallback>
    </mc:AlternateContent>
    <dgm:pt modelId="{3F81B0B4-0EAE-476A-88BF-10E4A5331380}" type="parTrans" cxnId="{4BBABA35-4D8E-44FB-A96C-863B803622B9}">
      <dgm:prSet/>
      <dgm:spPr/>
      <dgm:t>
        <a:bodyPr/>
        <a:lstStyle/>
        <a:p>
          <a:endParaRPr lang="en-US"/>
        </a:p>
      </dgm:t>
    </dgm:pt>
    <dgm:pt modelId="{EE98120F-6328-4314-BA28-B119E5B2E58B}" type="sibTrans" cxnId="{4BBABA35-4D8E-44FB-A96C-863B803622B9}">
      <dgm:prSet/>
      <dgm:spPr/>
      <dgm:t>
        <a:bodyPr/>
        <a:lstStyle/>
        <a:p>
          <a:endParaRPr lang="en-US"/>
        </a:p>
      </dgm:t>
    </dgm:pt>
    <dgm:pt modelId="{F6D0905E-A505-49C0-A2C5-5671912ADEE5}">
      <dgm:prSet/>
      <dgm:spPr/>
      <dgm:t>
        <a:bodyPr/>
        <a:lstStyle/>
        <a:p>
          <a:r>
            <a:rPr lang="en-US" dirty="0"/>
            <a:t>Levine's test for equality of variances: aim </a:t>
          </a:r>
          <a:r>
            <a:rPr lang="en-US" i="1" dirty="0"/>
            <a:t>p </a:t>
          </a:r>
          <a:r>
            <a:rPr lang="en-US" i="0" dirty="0"/>
            <a:t>&gt; .05</a:t>
          </a:r>
          <a:endParaRPr lang="en-US" i="1" dirty="0"/>
        </a:p>
      </dgm:t>
    </dgm:pt>
    <dgm:pt modelId="{637A962E-52C0-4ED5-89EB-EB56133CD31F}" type="parTrans" cxnId="{A578D1E5-9B25-4C0F-9603-BC7CF1B5667E}">
      <dgm:prSet/>
      <dgm:spPr/>
      <dgm:t>
        <a:bodyPr/>
        <a:lstStyle/>
        <a:p>
          <a:endParaRPr lang="en-US"/>
        </a:p>
      </dgm:t>
    </dgm:pt>
    <dgm:pt modelId="{205E15A4-892C-4462-B46D-254D1CDDE1BB}" type="sibTrans" cxnId="{A578D1E5-9B25-4C0F-9603-BC7CF1B5667E}">
      <dgm:prSet/>
      <dgm:spPr/>
      <dgm:t>
        <a:bodyPr/>
        <a:lstStyle/>
        <a:p>
          <a:endParaRPr lang="en-US"/>
        </a:p>
      </dgm:t>
    </dgm:pt>
    <dgm:pt modelId="{95F09D6C-F8D5-4663-AE89-48DE0EE9863E}">
      <dgm:prSet/>
      <dgm:spPr/>
      <dgm:t>
        <a:bodyPr/>
        <a:lstStyle/>
        <a:p>
          <a:r>
            <a:rPr lang="en-US" dirty="0">
              <a:solidFill>
                <a:schemeClr val="tx1"/>
              </a:solidFill>
            </a:rPr>
            <a:t>Independent Score </a:t>
          </a:r>
        </a:p>
      </dgm:t>
    </dgm:pt>
    <dgm:pt modelId="{7247E594-460A-4BA8-955E-D41752B51740}" type="parTrans" cxnId="{A9A650BE-0B1E-4AB7-B4F2-3058C8594A74}">
      <dgm:prSet/>
      <dgm:spPr/>
      <dgm:t>
        <a:bodyPr/>
        <a:lstStyle/>
        <a:p>
          <a:endParaRPr lang="en-US"/>
        </a:p>
      </dgm:t>
    </dgm:pt>
    <dgm:pt modelId="{BA5298B2-F3E6-41AB-9DF6-E6139244C304}" type="sibTrans" cxnId="{A9A650BE-0B1E-4AB7-B4F2-3058C8594A74}">
      <dgm:prSet/>
      <dgm:spPr/>
      <dgm:t>
        <a:bodyPr/>
        <a:lstStyle/>
        <a:p>
          <a:endParaRPr lang="en-US"/>
        </a:p>
      </dgm:t>
    </dgm:pt>
    <dgm:pt modelId="{AF41BBFE-CF86-428A-B569-DFD4FF9C2BCB}">
      <dgm:prSet/>
      <dgm:spPr/>
      <dgm:t>
        <a:bodyPr/>
        <a:lstStyle/>
        <a:p>
          <a:r>
            <a:rPr lang="en-US" dirty="0">
              <a:solidFill>
                <a:schemeClr val="tx1"/>
              </a:solidFill>
            </a:rPr>
            <a:t>Linearity of x and y Variables </a:t>
          </a:r>
        </a:p>
      </dgm:t>
    </dgm:pt>
    <dgm:pt modelId="{D88BDAE0-AB9E-4EFD-9CDA-D16766F809D5}" type="parTrans" cxnId="{F84E43F9-5CE2-4015-B1C3-7199BB0942A5}">
      <dgm:prSet/>
      <dgm:spPr/>
      <dgm:t>
        <a:bodyPr/>
        <a:lstStyle/>
        <a:p>
          <a:endParaRPr lang="en-US"/>
        </a:p>
      </dgm:t>
    </dgm:pt>
    <dgm:pt modelId="{22E1C41B-6D4B-46E8-9951-2E82FC20D2FC}" type="sibTrans" cxnId="{F84E43F9-5CE2-4015-B1C3-7199BB0942A5}">
      <dgm:prSet/>
      <dgm:spPr/>
      <dgm:t>
        <a:bodyPr/>
        <a:lstStyle/>
        <a:p>
          <a:endParaRPr lang="en-US"/>
        </a:p>
      </dgm:t>
    </dgm:pt>
    <dgm:pt modelId="{630E4283-30ED-46A3-9FDD-CB70769E6062}">
      <dgm:prSet/>
      <dgm:spPr/>
      <dgm:t>
        <a:bodyPr/>
        <a:lstStyle/>
        <a:p>
          <a:r>
            <a:rPr lang="en-US" dirty="0"/>
            <a:t>Plot x vs. y variables</a:t>
          </a:r>
        </a:p>
      </dgm:t>
    </dgm:pt>
    <dgm:pt modelId="{821B805B-ED3E-49AE-BD05-064D1CFA2799}" type="parTrans" cxnId="{45ABCF23-652B-4A4C-A639-67BCA5B1DCA8}">
      <dgm:prSet/>
      <dgm:spPr/>
      <dgm:t>
        <a:bodyPr/>
        <a:lstStyle/>
        <a:p>
          <a:endParaRPr lang="en-US"/>
        </a:p>
      </dgm:t>
    </dgm:pt>
    <dgm:pt modelId="{84A33512-DE20-4483-A086-64A861D045D7}" type="sibTrans" cxnId="{45ABCF23-652B-4A4C-A639-67BCA5B1DCA8}">
      <dgm:prSet/>
      <dgm:spPr/>
      <dgm:t>
        <a:bodyPr/>
        <a:lstStyle/>
        <a:p>
          <a:endParaRPr lang="en-US"/>
        </a:p>
      </dgm:t>
    </dgm:pt>
    <dgm:pt modelId="{316F3F07-38E6-4793-8A58-2F82F2C8E82E}">
      <dgm:prSet/>
      <dgm:spPr/>
      <dgm:t>
        <a:bodyPr/>
        <a:lstStyle/>
        <a:p>
          <a:r>
            <a:rPr lang="en-US" dirty="0">
              <a:solidFill>
                <a:prstClr val="black">
                  <a:lumMod val="75000"/>
                  <a:lumOff val="25000"/>
                </a:prstClr>
              </a:solidFill>
            </a:rPr>
            <a:t>Multicollinearity </a:t>
          </a:r>
        </a:p>
      </dgm:t>
    </dgm:pt>
    <dgm:pt modelId="{FEE6226F-EDAD-42EF-977E-2BC74DDA7449}" type="parTrans" cxnId="{AC8BE066-3015-4B65-91FE-8B9C122F61CE}">
      <dgm:prSet/>
      <dgm:spPr/>
      <dgm:t>
        <a:bodyPr/>
        <a:lstStyle/>
        <a:p>
          <a:endParaRPr lang="en-US"/>
        </a:p>
      </dgm:t>
    </dgm:pt>
    <dgm:pt modelId="{37F5B43E-25F7-4ED6-A204-CE9F20650504}" type="sibTrans" cxnId="{AC8BE066-3015-4B65-91FE-8B9C122F61CE}">
      <dgm:prSet/>
      <dgm:spPr/>
      <dgm:t>
        <a:bodyPr/>
        <a:lstStyle/>
        <a:p>
          <a:endParaRPr lang="en-US"/>
        </a:p>
      </dgm:t>
    </dgm:pt>
    <dgm:pt modelId="{F933E5C0-70FE-4E87-9FB8-F13F6468F51E}">
      <dgm:prSet/>
      <dgm:spPr/>
      <dgm:t>
        <a:bodyPr/>
        <a:lstStyle/>
        <a:p>
          <a:r>
            <a:rPr lang="en-US">
              <a:solidFill>
                <a:prstClr val="black">
                  <a:lumMod val="75000"/>
                  <a:lumOff val="25000"/>
                </a:prstClr>
              </a:solidFill>
            </a:rPr>
            <a:t>Predictors are not highly interrelated </a:t>
          </a:r>
          <a:endParaRPr lang="en-US" dirty="0">
            <a:solidFill>
              <a:prstClr val="black">
                <a:lumMod val="75000"/>
                <a:lumOff val="25000"/>
              </a:prstClr>
            </a:solidFill>
          </a:endParaRPr>
        </a:p>
      </dgm:t>
    </dgm:pt>
    <dgm:pt modelId="{AD633872-E88F-4DBF-901D-FE2A25C7F8F3}" type="parTrans" cxnId="{EDC661EC-66FC-488D-BB4A-646425EE7802}">
      <dgm:prSet/>
      <dgm:spPr/>
      <dgm:t>
        <a:bodyPr/>
        <a:lstStyle/>
        <a:p>
          <a:endParaRPr lang="en-US"/>
        </a:p>
      </dgm:t>
    </dgm:pt>
    <dgm:pt modelId="{33B10DCF-04B8-4FB2-BD26-1846F7D300E1}" type="sibTrans" cxnId="{EDC661EC-66FC-488D-BB4A-646425EE7802}">
      <dgm:prSet/>
      <dgm:spPr/>
      <dgm:t>
        <a:bodyPr/>
        <a:lstStyle/>
        <a:p>
          <a:endParaRPr lang="en-US"/>
        </a:p>
      </dgm:t>
    </dgm:pt>
    <dgm:pt modelId="{01192438-1CCB-48AB-8729-863F7383FC46}">
      <dgm:prSet/>
      <dgm:spPr/>
      <dgm:t>
        <a:bodyPr/>
        <a:lstStyle/>
        <a:p>
          <a:r>
            <a:rPr lang="en-US" dirty="0">
              <a:solidFill>
                <a:prstClr val="black">
                  <a:lumMod val="75000"/>
                  <a:lumOff val="25000"/>
                </a:prstClr>
              </a:solidFill>
            </a:rPr>
            <a:t>Tolerance: aim &gt; .3</a:t>
          </a:r>
        </a:p>
      </dgm:t>
    </dgm:pt>
    <dgm:pt modelId="{DC3C4FA5-1B65-4058-A063-CBBAF102000E}" type="parTrans" cxnId="{1A210346-E47D-4F40-9789-43F148C80920}">
      <dgm:prSet/>
      <dgm:spPr/>
      <dgm:t>
        <a:bodyPr/>
        <a:lstStyle/>
        <a:p>
          <a:endParaRPr lang="en-US"/>
        </a:p>
      </dgm:t>
    </dgm:pt>
    <dgm:pt modelId="{A98F2460-4DDE-41A9-A929-02DD2C58BC07}" type="sibTrans" cxnId="{1A210346-E47D-4F40-9789-43F148C80920}">
      <dgm:prSet/>
      <dgm:spPr/>
      <dgm:t>
        <a:bodyPr/>
        <a:lstStyle/>
        <a:p>
          <a:endParaRPr lang="en-US"/>
        </a:p>
      </dgm:t>
    </dgm:pt>
    <dgm:pt modelId="{30B2178F-B6B7-4143-A6E7-9D92DECC60CF}">
      <dgm:prSet phldrT="[Text]"/>
      <dgm:spPr/>
      <dgm:t>
        <a:bodyPr/>
        <a:lstStyle/>
        <a:p>
          <a:r>
            <a:rPr lang="en-US" dirty="0"/>
            <a:t>Histogram </a:t>
          </a:r>
        </a:p>
      </dgm:t>
    </dgm:pt>
    <dgm:pt modelId="{9C9D6FD1-EC79-47D0-A8DB-14311EE324C3}" type="parTrans" cxnId="{A3C3015B-4730-4F00-AD3E-3E4CCD6DFE79}">
      <dgm:prSet/>
      <dgm:spPr/>
      <dgm:t>
        <a:bodyPr/>
        <a:lstStyle/>
        <a:p>
          <a:endParaRPr lang="en-US"/>
        </a:p>
      </dgm:t>
    </dgm:pt>
    <dgm:pt modelId="{B229192F-CEBC-45D1-B92C-48DDD080A697}" type="sibTrans" cxnId="{A3C3015B-4730-4F00-AD3E-3E4CCD6DFE79}">
      <dgm:prSet/>
      <dgm:spPr/>
      <dgm:t>
        <a:bodyPr/>
        <a:lstStyle/>
        <a:p>
          <a:endParaRPr lang="en-US"/>
        </a:p>
      </dgm:t>
    </dgm:pt>
    <dgm:pt modelId="{B479659B-545F-4092-8249-6FDC70FDB3E0}">
      <dgm:prSet/>
      <dgm:spPr/>
      <dgm:t>
        <a:bodyPr/>
        <a:lstStyle/>
        <a:p>
          <a:r>
            <a:rPr lang="en-US" dirty="0"/>
            <a:t>Skewness: aim &lt;2 and &gt; -2</a:t>
          </a:r>
        </a:p>
        <a:p>
          <a:r>
            <a:rPr lang="en-US" dirty="0"/>
            <a:t>Kurtosis: aim &lt; 7 and &gt; -7</a:t>
          </a:r>
        </a:p>
      </dgm:t>
    </dgm:pt>
    <dgm:pt modelId="{06B828EE-10E6-4861-AA33-734D88052172}" type="parTrans" cxnId="{78F1E8BA-4A29-4D21-805A-D584FFDD2425}">
      <dgm:prSet/>
      <dgm:spPr/>
      <dgm:t>
        <a:bodyPr/>
        <a:lstStyle/>
        <a:p>
          <a:endParaRPr lang="en-US"/>
        </a:p>
      </dgm:t>
    </dgm:pt>
    <dgm:pt modelId="{33E374FE-D280-48B4-B8F2-19D197F35FBC}" type="sibTrans" cxnId="{78F1E8BA-4A29-4D21-805A-D584FFDD2425}">
      <dgm:prSet/>
      <dgm:spPr/>
      <dgm:t>
        <a:bodyPr/>
        <a:lstStyle/>
        <a:p>
          <a:endParaRPr lang="en-US"/>
        </a:p>
      </dgm:t>
    </dgm:pt>
    <dgm:pt modelId="{2C59A4D4-922B-4690-9905-9FC744C22D2B}">
      <dgm:prSet/>
      <dgm:spPr/>
      <dgm:t>
        <a:bodyPr/>
        <a:lstStyle/>
        <a:p>
          <a:r>
            <a:rPr lang="en-US" dirty="0"/>
            <a:t>Are participants only in data once?</a:t>
          </a:r>
        </a:p>
      </dgm:t>
    </dgm:pt>
    <dgm:pt modelId="{14347E5D-3EFD-44A4-9208-C1ECE2CBDBD5}" type="parTrans" cxnId="{A952D274-0411-4460-8412-CE5D8149AC75}">
      <dgm:prSet/>
      <dgm:spPr/>
      <dgm:t>
        <a:bodyPr/>
        <a:lstStyle/>
        <a:p>
          <a:endParaRPr lang="en-US"/>
        </a:p>
      </dgm:t>
    </dgm:pt>
    <dgm:pt modelId="{4AA9D16A-8CAE-4124-B16A-09881FE05FF8}" type="sibTrans" cxnId="{A952D274-0411-4460-8412-CE5D8149AC75}">
      <dgm:prSet/>
      <dgm:spPr/>
      <dgm:t>
        <a:bodyPr/>
        <a:lstStyle/>
        <a:p>
          <a:endParaRPr lang="en-US"/>
        </a:p>
      </dgm:t>
    </dgm:pt>
    <dgm:pt modelId="{CA3CE24E-8222-4EC6-AD1E-F817FDBAC132}">
      <dgm:prSet/>
      <dgm:spPr/>
      <dgm:t>
        <a:bodyPr/>
        <a:lstStyle/>
        <a:p>
          <a:r>
            <a:rPr lang="en-US" dirty="0"/>
            <a:t>Relationship looks straight, not curved </a:t>
          </a:r>
        </a:p>
      </dgm:t>
    </dgm:pt>
    <dgm:pt modelId="{5799F47A-8F9F-4A6F-92CC-561E07BAABF6}" type="parTrans" cxnId="{D2CECA01-057B-4B57-8321-186AA0E1628E}">
      <dgm:prSet/>
      <dgm:spPr/>
      <dgm:t>
        <a:bodyPr/>
        <a:lstStyle/>
        <a:p>
          <a:endParaRPr lang="en-US"/>
        </a:p>
      </dgm:t>
    </dgm:pt>
    <dgm:pt modelId="{C959685E-50A5-434B-91E4-DB721243FAFB}" type="sibTrans" cxnId="{D2CECA01-057B-4B57-8321-186AA0E1628E}">
      <dgm:prSet/>
      <dgm:spPr/>
      <dgm:t>
        <a:bodyPr/>
        <a:lstStyle/>
        <a:p>
          <a:endParaRPr lang="en-US"/>
        </a:p>
      </dgm:t>
    </dgm:pt>
    <dgm:pt modelId="{B6BB31C6-4C31-465E-BF39-3A52F78A0C73}">
      <dgm:prSet/>
      <dgm:spPr/>
      <dgm:t>
        <a:bodyPr/>
        <a:lstStyle/>
        <a:p>
          <a:r>
            <a:rPr lang="en-US" dirty="0">
              <a:solidFill>
                <a:prstClr val="black">
                  <a:lumMod val="75000"/>
                  <a:lumOff val="25000"/>
                </a:prstClr>
              </a:solidFill>
            </a:rPr>
            <a:t>Plot x vs. y variables </a:t>
          </a:r>
        </a:p>
      </dgm:t>
    </dgm:pt>
    <dgm:pt modelId="{ADF0738A-7B37-4FE1-A67F-F0D8304E7B11}" type="parTrans" cxnId="{F0C3F362-22AE-46A2-9D04-077C21D8C962}">
      <dgm:prSet/>
      <dgm:spPr/>
      <dgm:t>
        <a:bodyPr/>
        <a:lstStyle/>
        <a:p>
          <a:endParaRPr lang="en-US"/>
        </a:p>
      </dgm:t>
    </dgm:pt>
    <dgm:pt modelId="{3797E763-7D14-44C2-94B8-C747C01AFF25}" type="sibTrans" cxnId="{F0C3F362-22AE-46A2-9D04-077C21D8C962}">
      <dgm:prSet/>
      <dgm:spPr/>
      <dgm:t>
        <a:bodyPr/>
        <a:lstStyle/>
        <a:p>
          <a:endParaRPr lang="en-US"/>
        </a:p>
      </dgm:t>
    </dgm:pt>
    <dgm:pt modelId="{B90D4094-D358-4DBA-83BD-5C6B47A980EB}">
      <dgm:prSet/>
      <dgm:spPr/>
      <dgm:t>
        <a:bodyPr/>
        <a:lstStyle/>
        <a:p>
          <a:r>
            <a:rPr lang="en-US" dirty="0">
              <a:solidFill>
                <a:prstClr val="black">
                  <a:lumMod val="75000"/>
                  <a:lumOff val="25000"/>
                </a:prstClr>
              </a:solidFill>
            </a:rPr>
            <a:t>Data dispersed evenly parallel to line</a:t>
          </a:r>
        </a:p>
      </dgm:t>
    </dgm:pt>
    <dgm:pt modelId="{4E7FF078-BB19-4F07-BC0E-7E21348A43CC}" type="parTrans" cxnId="{16AC791A-51DA-4BFF-877D-89723261C113}">
      <dgm:prSet/>
      <dgm:spPr/>
      <dgm:t>
        <a:bodyPr/>
        <a:lstStyle/>
        <a:p>
          <a:endParaRPr lang="en-US"/>
        </a:p>
      </dgm:t>
    </dgm:pt>
    <dgm:pt modelId="{147EB78D-7FA9-4B71-804A-A2929AFFB88B}" type="sibTrans" cxnId="{16AC791A-51DA-4BFF-877D-89723261C113}">
      <dgm:prSet/>
      <dgm:spPr/>
      <dgm:t>
        <a:bodyPr/>
        <a:lstStyle/>
        <a:p>
          <a:endParaRPr lang="en-US"/>
        </a:p>
      </dgm:t>
    </dgm:pt>
    <dgm:pt modelId="{08C1EEF1-6A47-44CE-9A37-B4F6E9B9AF07}">
      <dgm:prSet/>
      <dgm:spPr>
        <a:noFill/>
      </dgm:spPr>
      <dgm:t>
        <a:bodyPr/>
        <a:lstStyle/>
        <a:p>
          <a:endParaRPr lang="en-US" i="1" dirty="0"/>
        </a:p>
      </dgm:t>
    </dgm:pt>
    <dgm:pt modelId="{D9E4DF0B-72A6-4611-8827-82FB3C852788}" type="sibTrans" cxnId="{8B348535-5C3F-46AA-8DAD-D2ED15E9D29A}">
      <dgm:prSet/>
      <dgm:spPr/>
      <dgm:t>
        <a:bodyPr/>
        <a:lstStyle/>
        <a:p>
          <a:endParaRPr lang="en-US"/>
        </a:p>
      </dgm:t>
    </dgm:pt>
    <dgm:pt modelId="{C38132EE-510F-4E43-B1EE-9390389D6974}" type="parTrans" cxnId="{8B348535-5C3F-46AA-8DAD-D2ED15E9D29A}">
      <dgm:prSet/>
      <dgm:spPr/>
      <dgm:t>
        <a:bodyPr/>
        <a:lstStyle/>
        <a:p>
          <a:endParaRPr lang="en-US"/>
        </a:p>
      </dgm:t>
    </dgm:pt>
    <dgm:pt modelId="{0958BAF4-4AC6-41DE-9CA5-73D09D0831C3}" type="pres">
      <dgm:prSet presAssocID="{83FC19FF-1DA9-4C6C-8678-3F930DE515FF}" presName="Name0" presStyleCnt="0">
        <dgm:presLayoutVars>
          <dgm:chPref val="3"/>
          <dgm:dir/>
          <dgm:animLvl val="lvl"/>
          <dgm:resizeHandles/>
        </dgm:presLayoutVars>
      </dgm:prSet>
      <dgm:spPr/>
    </dgm:pt>
    <dgm:pt modelId="{15BEA8AD-D7BC-4D56-982B-8B4E414185D0}" type="pres">
      <dgm:prSet presAssocID="{7C8A34D9-CF74-401F-B1CF-08E69EB4BD5E}" presName="horFlow" presStyleCnt="0"/>
      <dgm:spPr/>
    </dgm:pt>
    <dgm:pt modelId="{F8409B28-C97B-473B-8D44-D5C775028D87}" type="pres">
      <dgm:prSet presAssocID="{7C8A34D9-CF74-401F-B1CF-08E69EB4BD5E}" presName="bigChev" presStyleLbl="node1" presStyleIdx="0" presStyleCnt="6" custScaleX="172125" custScaleY="79999"/>
      <dgm:spPr/>
    </dgm:pt>
    <dgm:pt modelId="{E4EE0B80-D67A-465A-ABE5-55C890BB0E40}" type="pres">
      <dgm:prSet presAssocID="{9C9D6FD1-EC79-47D0-A8DB-14311EE324C3}" presName="parTrans" presStyleCnt="0"/>
      <dgm:spPr/>
    </dgm:pt>
    <dgm:pt modelId="{D36DBC3B-7A91-485E-9535-34A8132D9008}" type="pres">
      <dgm:prSet presAssocID="{30B2178F-B6B7-4143-A6E7-9D92DECC60CF}" presName="node" presStyleLbl="alignAccFollowNode1" presStyleIdx="0" presStyleCnt="11" custScaleX="150581">
        <dgm:presLayoutVars>
          <dgm:bulletEnabled val="1"/>
        </dgm:presLayoutVars>
      </dgm:prSet>
      <dgm:spPr/>
    </dgm:pt>
    <dgm:pt modelId="{DCD887BF-7825-444B-9F09-17E5F96D21E6}" type="pres">
      <dgm:prSet presAssocID="{B229192F-CEBC-45D1-B92C-48DDD080A697}" presName="sibTrans" presStyleCnt="0"/>
      <dgm:spPr/>
    </dgm:pt>
    <dgm:pt modelId="{CD9E23BE-10D4-4A8D-B662-E0388F269D74}" type="pres">
      <dgm:prSet presAssocID="{B479659B-545F-4092-8249-6FDC70FDB3E0}" presName="node" presStyleLbl="alignAccFollowNode1" presStyleIdx="1" presStyleCnt="11" custScaleX="150581">
        <dgm:presLayoutVars>
          <dgm:bulletEnabled val="1"/>
        </dgm:presLayoutVars>
      </dgm:prSet>
      <dgm:spPr/>
    </dgm:pt>
    <dgm:pt modelId="{B9A94A94-A89B-42A4-8A9F-1202DA5BE8FF}" type="pres">
      <dgm:prSet presAssocID="{7C8A34D9-CF74-401F-B1CF-08E69EB4BD5E}" presName="vSp" presStyleCnt="0"/>
      <dgm:spPr/>
    </dgm:pt>
    <dgm:pt modelId="{6B14B8B4-F0D5-4A82-96ED-6E6A2B1FA651}" type="pres">
      <dgm:prSet presAssocID="{1938C6F6-6478-4BAC-909B-568A14BCAEE5}" presName="horFlow" presStyleCnt="0"/>
      <dgm:spPr/>
    </dgm:pt>
    <dgm:pt modelId="{D77872E4-3EE7-40A6-9BC9-F1305B91EB5D}" type="pres">
      <dgm:prSet presAssocID="{1938C6F6-6478-4BAC-909B-568A14BCAEE5}" presName="bigChev" presStyleLbl="node1" presStyleIdx="1" presStyleCnt="6" custScaleX="172125" custScaleY="79999"/>
      <dgm:spPr/>
    </dgm:pt>
    <dgm:pt modelId="{C1378094-3B26-4F51-A49D-4E9AB39552D5}" type="pres">
      <dgm:prSet presAssocID="{3F81B0B4-0EAE-476A-88BF-10E4A5331380}" presName="parTrans" presStyleCnt="0"/>
      <dgm:spPr/>
    </dgm:pt>
    <dgm:pt modelId="{DF23BDE5-B5EC-40AE-B60C-EDCE1D9A16A4}" type="pres">
      <dgm:prSet presAssocID="{14129522-992A-42A5-BE58-B263662E4FDF}" presName="node" presStyleLbl="alignAccFollowNode1" presStyleIdx="2" presStyleCnt="11" custScaleX="150581">
        <dgm:presLayoutVars>
          <dgm:bulletEnabled val="1"/>
        </dgm:presLayoutVars>
      </dgm:prSet>
      <dgm:spPr/>
    </dgm:pt>
    <dgm:pt modelId="{F1620D4B-A41B-4F7C-9238-39FA1C35E91E}" type="pres">
      <dgm:prSet presAssocID="{EE98120F-6328-4314-BA28-B119E5B2E58B}" presName="sibTrans" presStyleCnt="0"/>
      <dgm:spPr/>
    </dgm:pt>
    <dgm:pt modelId="{9734C678-393A-42E9-A0E5-BBD1791BD0A2}" type="pres">
      <dgm:prSet presAssocID="{F6D0905E-A505-49C0-A2C5-5671912ADEE5}" presName="node" presStyleLbl="alignAccFollowNode1" presStyleIdx="3" presStyleCnt="11" custScaleX="150581">
        <dgm:presLayoutVars>
          <dgm:bulletEnabled val="1"/>
        </dgm:presLayoutVars>
      </dgm:prSet>
      <dgm:spPr/>
    </dgm:pt>
    <dgm:pt modelId="{8B168A32-37EA-447C-B4CD-171F67CB2AD7}" type="pres">
      <dgm:prSet presAssocID="{1938C6F6-6478-4BAC-909B-568A14BCAEE5}" presName="vSp" presStyleCnt="0"/>
      <dgm:spPr/>
    </dgm:pt>
    <dgm:pt modelId="{CF974FA3-CFE4-4F97-A7D2-46EBDF0F26C4}" type="pres">
      <dgm:prSet presAssocID="{08C1EEF1-6A47-44CE-9A37-B4F6E9B9AF07}" presName="horFlow" presStyleCnt="0"/>
      <dgm:spPr/>
    </dgm:pt>
    <dgm:pt modelId="{835E6239-0E26-41D8-8137-619A68BB4C4E}" type="pres">
      <dgm:prSet presAssocID="{08C1EEF1-6A47-44CE-9A37-B4F6E9B9AF07}" presName="bigChev" presStyleLbl="node1" presStyleIdx="2" presStyleCnt="6" custScaleX="178100"/>
      <dgm:spPr/>
    </dgm:pt>
    <dgm:pt modelId="{9EE201B3-0E2E-403B-89B5-FF1573F4F9F6}" type="pres">
      <dgm:prSet presAssocID="{ADF0738A-7B37-4FE1-A67F-F0D8304E7B11}" presName="parTrans" presStyleCnt="0"/>
      <dgm:spPr/>
    </dgm:pt>
    <dgm:pt modelId="{290CC065-1257-4075-919C-4F4C9AAFD1FD}" type="pres">
      <dgm:prSet presAssocID="{B6BB31C6-4C31-465E-BF39-3A52F78A0C73}" presName="node" presStyleLbl="alignAccFollowNode1" presStyleIdx="4" presStyleCnt="11" custScaleX="147425">
        <dgm:presLayoutVars>
          <dgm:bulletEnabled val="1"/>
        </dgm:presLayoutVars>
      </dgm:prSet>
      <dgm:spPr/>
    </dgm:pt>
    <dgm:pt modelId="{247A313C-1BE5-45D1-BD37-D56496E02099}" type="pres">
      <dgm:prSet presAssocID="{3797E763-7D14-44C2-94B8-C747C01AFF25}" presName="sibTrans" presStyleCnt="0"/>
      <dgm:spPr/>
    </dgm:pt>
    <dgm:pt modelId="{D9987F33-59F7-4219-B6AF-E50FDDDE8768}" type="pres">
      <dgm:prSet presAssocID="{B90D4094-D358-4DBA-83BD-5C6B47A980EB}" presName="node" presStyleLbl="alignAccFollowNode1" presStyleIdx="5" presStyleCnt="11" custScaleX="146963">
        <dgm:presLayoutVars>
          <dgm:bulletEnabled val="1"/>
        </dgm:presLayoutVars>
      </dgm:prSet>
      <dgm:spPr/>
    </dgm:pt>
    <dgm:pt modelId="{D7CB8B3B-C71B-44AA-AEC6-081C986C5ADC}" type="pres">
      <dgm:prSet presAssocID="{08C1EEF1-6A47-44CE-9A37-B4F6E9B9AF07}" presName="vSp" presStyleCnt="0"/>
      <dgm:spPr/>
    </dgm:pt>
    <dgm:pt modelId="{565F3201-0B89-4EA6-A6AB-189068C10769}" type="pres">
      <dgm:prSet presAssocID="{95F09D6C-F8D5-4663-AE89-48DE0EE9863E}" presName="horFlow" presStyleCnt="0"/>
      <dgm:spPr/>
    </dgm:pt>
    <dgm:pt modelId="{DD44D0FE-9864-4A9B-B7E7-CE8CB42C4AED}" type="pres">
      <dgm:prSet presAssocID="{95F09D6C-F8D5-4663-AE89-48DE0EE9863E}" presName="bigChev" presStyleLbl="node1" presStyleIdx="3" presStyleCnt="6" custScaleX="172125" custScaleY="79999"/>
      <dgm:spPr/>
    </dgm:pt>
    <dgm:pt modelId="{7DBEA6DB-5AE3-42B5-8D3B-064824B76AA1}" type="pres">
      <dgm:prSet presAssocID="{14347E5D-3EFD-44A4-9208-C1ECE2CBDBD5}" presName="parTrans" presStyleCnt="0"/>
      <dgm:spPr/>
    </dgm:pt>
    <dgm:pt modelId="{50CB8F8D-6F3A-45D5-9299-D9AB5E225992}" type="pres">
      <dgm:prSet presAssocID="{2C59A4D4-922B-4690-9905-9FC744C22D2B}" presName="node" presStyleLbl="alignAccFollowNode1" presStyleIdx="6" presStyleCnt="11" custScaleX="150581">
        <dgm:presLayoutVars>
          <dgm:bulletEnabled val="1"/>
        </dgm:presLayoutVars>
      </dgm:prSet>
      <dgm:spPr/>
    </dgm:pt>
    <dgm:pt modelId="{459826CC-A7EB-46E1-A045-7CBFEC7C7479}" type="pres">
      <dgm:prSet presAssocID="{95F09D6C-F8D5-4663-AE89-48DE0EE9863E}" presName="vSp" presStyleCnt="0"/>
      <dgm:spPr/>
    </dgm:pt>
    <dgm:pt modelId="{25A638C1-37B4-4F40-BD59-D7FE2892E215}" type="pres">
      <dgm:prSet presAssocID="{AF41BBFE-CF86-428A-B569-DFD4FF9C2BCB}" presName="horFlow" presStyleCnt="0"/>
      <dgm:spPr/>
    </dgm:pt>
    <dgm:pt modelId="{36E8717C-A28F-49E0-A980-131C5C76824C}" type="pres">
      <dgm:prSet presAssocID="{AF41BBFE-CF86-428A-B569-DFD4FF9C2BCB}" presName="bigChev" presStyleLbl="node1" presStyleIdx="4" presStyleCnt="6" custScaleX="172125" custScaleY="79999"/>
      <dgm:spPr/>
    </dgm:pt>
    <dgm:pt modelId="{FA44FB73-93A3-41D7-9E50-543BB5AACAA1}" type="pres">
      <dgm:prSet presAssocID="{821B805B-ED3E-49AE-BD05-064D1CFA2799}" presName="parTrans" presStyleCnt="0"/>
      <dgm:spPr/>
    </dgm:pt>
    <dgm:pt modelId="{B3D37FA2-27ED-4E35-BEFD-B95E9B8AE5A8}" type="pres">
      <dgm:prSet presAssocID="{630E4283-30ED-46A3-9FDD-CB70769E6062}" presName="node" presStyleLbl="alignAccFollowNode1" presStyleIdx="7" presStyleCnt="11" custScaleX="150581">
        <dgm:presLayoutVars>
          <dgm:bulletEnabled val="1"/>
        </dgm:presLayoutVars>
      </dgm:prSet>
      <dgm:spPr/>
    </dgm:pt>
    <dgm:pt modelId="{7677BDA2-57ED-489F-88C5-5334BCDF00A8}" type="pres">
      <dgm:prSet presAssocID="{84A33512-DE20-4483-A086-64A861D045D7}" presName="sibTrans" presStyleCnt="0"/>
      <dgm:spPr/>
    </dgm:pt>
    <dgm:pt modelId="{656FD105-9B48-4381-8032-4E37BA1A6F71}" type="pres">
      <dgm:prSet presAssocID="{CA3CE24E-8222-4EC6-AD1E-F817FDBAC132}" presName="node" presStyleLbl="alignAccFollowNode1" presStyleIdx="8" presStyleCnt="11" custScaleX="150581">
        <dgm:presLayoutVars>
          <dgm:bulletEnabled val="1"/>
        </dgm:presLayoutVars>
      </dgm:prSet>
      <dgm:spPr/>
    </dgm:pt>
    <dgm:pt modelId="{3C8E409E-5936-43FF-8DAD-4EA635A3B19A}" type="pres">
      <dgm:prSet presAssocID="{AF41BBFE-CF86-428A-B569-DFD4FF9C2BCB}" presName="vSp" presStyleCnt="0"/>
      <dgm:spPr/>
    </dgm:pt>
    <dgm:pt modelId="{11861084-D9A9-4759-9776-062222729E40}" type="pres">
      <dgm:prSet presAssocID="{316F3F07-38E6-4793-8A58-2F82F2C8E82E}" presName="horFlow" presStyleCnt="0"/>
      <dgm:spPr/>
    </dgm:pt>
    <dgm:pt modelId="{96622411-6986-41F6-BDCD-E8E7796C2BBB}" type="pres">
      <dgm:prSet presAssocID="{316F3F07-38E6-4793-8A58-2F82F2C8E82E}" presName="bigChev" presStyleLbl="node1" presStyleIdx="5" presStyleCnt="6" custScaleX="172125" custScaleY="79999"/>
      <dgm:spPr/>
    </dgm:pt>
    <dgm:pt modelId="{448DE556-EC97-4C90-9646-5142228D83EA}" type="pres">
      <dgm:prSet presAssocID="{AD633872-E88F-4DBF-901D-FE2A25C7F8F3}" presName="parTrans" presStyleCnt="0"/>
      <dgm:spPr/>
    </dgm:pt>
    <dgm:pt modelId="{B60833FC-735F-47A8-882D-19D83E884385}" type="pres">
      <dgm:prSet presAssocID="{F933E5C0-70FE-4E87-9FB8-F13F6468F51E}" presName="node" presStyleLbl="alignAccFollowNode1" presStyleIdx="9" presStyleCnt="11" custScaleX="150581">
        <dgm:presLayoutVars>
          <dgm:bulletEnabled val="1"/>
        </dgm:presLayoutVars>
      </dgm:prSet>
      <dgm:spPr/>
    </dgm:pt>
    <dgm:pt modelId="{1F29A425-C11F-4BD4-BDB0-1B54CCA3601F}" type="pres">
      <dgm:prSet presAssocID="{33B10DCF-04B8-4FB2-BD26-1846F7D300E1}" presName="sibTrans" presStyleCnt="0"/>
      <dgm:spPr/>
    </dgm:pt>
    <dgm:pt modelId="{94DA47BF-92DD-4B12-8BBC-08252286D67B}" type="pres">
      <dgm:prSet presAssocID="{01192438-1CCB-48AB-8729-863F7383FC46}" presName="node" presStyleLbl="alignAccFollowNode1" presStyleIdx="10" presStyleCnt="11" custScaleX="150581">
        <dgm:presLayoutVars>
          <dgm:bulletEnabled val="1"/>
        </dgm:presLayoutVars>
      </dgm:prSet>
      <dgm:spPr/>
    </dgm:pt>
  </dgm:ptLst>
  <dgm:cxnLst>
    <dgm:cxn modelId="{D2CECA01-057B-4B57-8321-186AA0E1628E}" srcId="{AF41BBFE-CF86-428A-B569-DFD4FF9C2BCB}" destId="{CA3CE24E-8222-4EC6-AD1E-F817FDBAC132}" srcOrd="1" destOrd="0" parTransId="{5799F47A-8F9F-4A6F-92CC-561E07BAABF6}" sibTransId="{C959685E-50A5-434B-91E4-DB721243FAFB}"/>
    <dgm:cxn modelId="{BE0B2E0A-90AE-47D7-8609-9DD7571F654A}" type="presOf" srcId="{F6D0905E-A505-49C0-A2C5-5671912ADEE5}" destId="{9734C678-393A-42E9-A0E5-BBD1791BD0A2}" srcOrd="0" destOrd="0" presId="urn:microsoft.com/office/officeart/2005/8/layout/lProcess3"/>
    <dgm:cxn modelId="{3CDCAD0B-2955-4C0B-AA83-A7C475DD00FB}" type="presOf" srcId="{F933E5C0-70FE-4E87-9FB8-F13F6468F51E}" destId="{B60833FC-735F-47A8-882D-19D83E884385}" srcOrd="0" destOrd="0" presId="urn:microsoft.com/office/officeart/2005/8/layout/lProcess3"/>
    <dgm:cxn modelId="{6AB95E16-C524-4207-9462-47474128D10B}" type="presOf" srcId="{B479659B-545F-4092-8249-6FDC70FDB3E0}" destId="{CD9E23BE-10D4-4A8D-B662-E0388F269D74}" srcOrd="0" destOrd="0" presId="urn:microsoft.com/office/officeart/2005/8/layout/lProcess3"/>
    <dgm:cxn modelId="{16AC791A-51DA-4BFF-877D-89723261C113}" srcId="{08C1EEF1-6A47-44CE-9A37-B4F6E9B9AF07}" destId="{B90D4094-D358-4DBA-83BD-5C6B47A980EB}" srcOrd="1" destOrd="0" parTransId="{4E7FF078-BB19-4F07-BC0E-7E21348A43CC}" sibTransId="{147EB78D-7FA9-4B71-804A-A2929AFFB88B}"/>
    <dgm:cxn modelId="{45ABCF23-652B-4A4C-A639-67BCA5B1DCA8}" srcId="{AF41BBFE-CF86-428A-B569-DFD4FF9C2BCB}" destId="{630E4283-30ED-46A3-9FDD-CB70769E6062}" srcOrd="0" destOrd="0" parTransId="{821B805B-ED3E-49AE-BD05-064D1CFA2799}" sibTransId="{84A33512-DE20-4483-A086-64A861D045D7}"/>
    <dgm:cxn modelId="{8B348535-5C3F-46AA-8DAD-D2ED15E9D29A}" srcId="{83FC19FF-1DA9-4C6C-8678-3F930DE515FF}" destId="{08C1EEF1-6A47-44CE-9A37-B4F6E9B9AF07}" srcOrd="2" destOrd="0" parTransId="{C38132EE-510F-4E43-B1EE-9390389D6974}" sibTransId="{D9E4DF0B-72A6-4611-8827-82FB3C852788}"/>
    <dgm:cxn modelId="{4BBABA35-4D8E-44FB-A96C-863B803622B9}" srcId="{1938C6F6-6478-4BAC-909B-568A14BCAEE5}" destId="{14129522-992A-42A5-BE58-B263662E4FDF}" srcOrd="0" destOrd="0" parTransId="{3F81B0B4-0EAE-476A-88BF-10E4A5331380}" sibTransId="{EE98120F-6328-4314-BA28-B119E5B2E58B}"/>
    <dgm:cxn modelId="{DB83783A-9E7B-4D95-9246-EF7D0CAE8C8A}" srcId="{83FC19FF-1DA9-4C6C-8678-3F930DE515FF}" destId="{1938C6F6-6478-4BAC-909B-568A14BCAEE5}" srcOrd="1" destOrd="0" parTransId="{C46F2685-3437-41AD-A067-35CF59F621F1}" sibTransId="{822D48A2-8418-4B07-BE26-99B2A30CE722}"/>
    <dgm:cxn modelId="{A3C3015B-4730-4F00-AD3E-3E4CCD6DFE79}" srcId="{7C8A34D9-CF74-401F-B1CF-08E69EB4BD5E}" destId="{30B2178F-B6B7-4143-A6E7-9D92DECC60CF}" srcOrd="0" destOrd="0" parTransId="{9C9D6FD1-EC79-47D0-A8DB-14311EE324C3}" sibTransId="{B229192F-CEBC-45D1-B92C-48DDD080A697}"/>
    <dgm:cxn modelId="{E5D3B15D-84F3-47FD-BD30-E3C9C7351DEC}" type="presOf" srcId="{B6BB31C6-4C31-465E-BF39-3A52F78A0C73}" destId="{290CC065-1257-4075-919C-4F4C9AAFD1FD}" srcOrd="0" destOrd="0" presId="urn:microsoft.com/office/officeart/2005/8/layout/lProcess3"/>
    <dgm:cxn modelId="{F0C3F362-22AE-46A2-9D04-077C21D8C962}" srcId="{08C1EEF1-6A47-44CE-9A37-B4F6E9B9AF07}" destId="{B6BB31C6-4C31-465E-BF39-3A52F78A0C73}" srcOrd="0" destOrd="0" parTransId="{ADF0738A-7B37-4FE1-A67F-F0D8304E7B11}" sibTransId="{3797E763-7D14-44C2-94B8-C747C01AFF25}"/>
    <dgm:cxn modelId="{1A210346-E47D-4F40-9789-43F148C80920}" srcId="{316F3F07-38E6-4793-8A58-2F82F2C8E82E}" destId="{01192438-1CCB-48AB-8729-863F7383FC46}" srcOrd="1" destOrd="0" parTransId="{DC3C4FA5-1B65-4058-A063-CBBAF102000E}" sibTransId="{A98F2460-4DDE-41A9-A929-02DD2C58BC07}"/>
    <dgm:cxn modelId="{AC8BE066-3015-4B65-91FE-8B9C122F61CE}" srcId="{83FC19FF-1DA9-4C6C-8678-3F930DE515FF}" destId="{316F3F07-38E6-4793-8A58-2F82F2C8E82E}" srcOrd="5" destOrd="0" parTransId="{FEE6226F-EDAD-42EF-977E-2BC74DDA7449}" sibTransId="{37F5B43E-25F7-4ED6-A204-CE9F20650504}"/>
    <dgm:cxn modelId="{623B666B-A340-42BA-A760-731BE98950C3}" type="presOf" srcId="{08C1EEF1-6A47-44CE-9A37-B4F6E9B9AF07}" destId="{835E6239-0E26-41D8-8137-619A68BB4C4E}" srcOrd="0" destOrd="0" presId="urn:microsoft.com/office/officeart/2005/8/layout/lProcess3"/>
    <dgm:cxn modelId="{9F51D46B-DEC3-4A93-A9E8-C18287FF5DBD}" type="presOf" srcId="{B90D4094-D358-4DBA-83BD-5C6B47A980EB}" destId="{D9987F33-59F7-4219-B6AF-E50FDDDE8768}" srcOrd="0" destOrd="0" presId="urn:microsoft.com/office/officeart/2005/8/layout/lProcess3"/>
    <dgm:cxn modelId="{A952D274-0411-4460-8412-CE5D8149AC75}" srcId="{95F09D6C-F8D5-4663-AE89-48DE0EE9863E}" destId="{2C59A4D4-922B-4690-9905-9FC744C22D2B}" srcOrd="0" destOrd="0" parTransId="{14347E5D-3EFD-44A4-9208-C1ECE2CBDBD5}" sibTransId="{4AA9D16A-8CAE-4124-B16A-09881FE05FF8}"/>
    <dgm:cxn modelId="{A1597D55-D164-4A96-AF17-A40877EA4DC8}" type="presOf" srcId="{630E4283-30ED-46A3-9FDD-CB70769E6062}" destId="{B3D37FA2-27ED-4E35-BEFD-B95E9B8AE5A8}" srcOrd="0" destOrd="0" presId="urn:microsoft.com/office/officeart/2005/8/layout/lProcess3"/>
    <dgm:cxn modelId="{12773959-A370-4EC6-8833-CA22C85519EE}" type="presOf" srcId="{95F09D6C-F8D5-4663-AE89-48DE0EE9863E}" destId="{DD44D0FE-9864-4A9B-B7E7-CE8CB42C4AED}" srcOrd="0" destOrd="0" presId="urn:microsoft.com/office/officeart/2005/8/layout/lProcess3"/>
    <dgm:cxn modelId="{BED9FC7B-AB5E-4379-AE42-8EF73C4AF2F9}" type="presOf" srcId="{CA3CE24E-8222-4EC6-AD1E-F817FDBAC132}" destId="{656FD105-9B48-4381-8032-4E37BA1A6F71}" srcOrd="0" destOrd="0" presId="urn:microsoft.com/office/officeart/2005/8/layout/lProcess3"/>
    <dgm:cxn modelId="{AD91E7A5-1F43-4A80-83BA-AB7B0DAC7848}" type="presOf" srcId="{14129522-992A-42A5-BE58-B263662E4FDF}" destId="{DF23BDE5-B5EC-40AE-B60C-EDCE1D9A16A4}" srcOrd="0" destOrd="0" presId="urn:microsoft.com/office/officeart/2005/8/layout/lProcess3"/>
    <dgm:cxn modelId="{82E228AE-6511-4BEB-8389-4F44838A33FC}" type="presOf" srcId="{316F3F07-38E6-4793-8A58-2F82F2C8E82E}" destId="{96622411-6986-41F6-BDCD-E8E7796C2BBB}" srcOrd="0" destOrd="0" presId="urn:microsoft.com/office/officeart/2005/8/layout/lProcess3"/>
    <dgm:cxn modelId="{78F1E8BA-4A29-4D21-805A-D584FFDD2425}" srcId="{7C8A34D9-CF74-401F-B1CF-08E69EB4BD5E}" destId="{B479659B-545F-4092-8249-6FDC70FDB3E0}" srcOrd="1" destOrd="0" parTransId="{06B828EE-10E6-4861-AA33-734D88052172}" sibTransId="{33E374FE-D280-48B4-B8F2-19D197F35FBC}"/>
    <dgm:cxn modelId="{A9A650BE-0B1E-4AB7-B4F2-3058C8594A74}" srcId="{83FC19FF-1DA9-4C6C-8678-3F930DE515FF}" destId="{95F09D6C-F8D5-4663-AE89-48DE0EE9863E}" srcOrd="3" destOrd="0" parTransId="{7247E594-460A-4BA8-955E-D41752B51740}" sibTransId="{BA5298B2-F3E6-41AB-9DF6-E6139244C304}"/>
    <dgm:cxn modelId="{059DD0C3-87E1-41B6-BAFD-9D0AE5C88D26}" srcId="{83FC19FF-1DA9-4C6C-8678-3F930DE515FF}" destId="{7C8A34D9-CF74-401F-B1CF-08E69EB4BD5E}" srcOrd="0" destOrd="0" parTransId="{947C0F6A-38AC-4A53-AA53-E925D1425493}" sibTransId="{7BA89AAA-D660-4354-85DB-9C1C2D5013C0}"/>
    <dgm:cxn modelId="{7EE618C6-CF45-4F9C-99A0-AADAC9606B21}" type="presOf" srcId="{1938C6F6-6478-4BAC-909B-568A14BCAEE5}" destId="{D77872E4-3EE7-40A6-9BC9-F1305B91EB5D}" srcOrd="0" destOrd="0" presId="urn:microsoft.com/office/officeart/2005/8/layout/lProcess3"/>
    <dgm:cxn modelId="{F9BB20D3-3594-401B-8077-B32D08067D5E}" type="presOf" srcId="{2C59A4D4-922B-4690-9905-9FC744C22D2B}" destId="{50CB8F8D-6F3A-45D5-9299-D9AB5E225992}" srcOrd="0" destOrd="0" presId="urn:microsoft.com/office/officeart/2005/8/layout/lProcess3"/>
    <dgm:cxn modelId="{6EFE3FD6-37B7-4B1C-875D-307864B918E1}" type="presOf" srcId="{30B2178F-B6B7-4143-A6E7-9D92DECC60CF}" destId="{D36DBC3B-7A91-485E-9535-34A8132D9008}" srcOrd="0" destOrd="0" presId="urn:microsoft.com/office/officeart/2005/8/layout/lProcess3"/>
    <dgm:cxn modelId="{957D99D7-DEEB-45E7-B879-8359C7350356}" type="presOf" srcId="{AF41BBFE-CF86-428A-B569-DFD4FF9C2BCB}" destId="{36E8717C-A28F-49E0-A980-131C5C76824C}" srcOrd="0" destOrd="0" presId="urn:microsoft.com/office/officeart/2005/8/layout/lProcess3"/>
    <dgm:cxn modelId="{A578D1E5-9B25-4C0F-9603-BC7CF1B5667E}" srcId="{1938C6F6-6478-4BAC-909B-568A14BCAEE5}" destId="{F6D0905E-A505-49C0-A2C5-5671912ADEE5}" srcOrd="1" destOrd="0" parTransId="{637A962E-52C0-4ED5-89EB-EB56133CD31F}" sibTransId="{205E15A4-892C-4462-B46D-254D1CDDE1BB}"/>
    <dgm:cxn modelId="{EDC661EC-66FC-488D-BB4A-646425EE7802}" srcId="{316F3F07-38E6-4793-8A58-2F82F2C8E82E}" destId="{F933E5C0-70FE-4E87-9FB8-F13F6468F51E}" srcOrd="0" destOrd="0" parTransId="{AD633872-E88F-4DBF-901D-FE2A25C7F8F3}" sibTransId="{33B10DCF-04B8-4FB2-BD26-1846F7D300E1}"/>
    <dgm:cxn modelId="{31C0AEEE-69D7-4A13-8B92-54100D4D12A2}" type="presOf" srcId="{7C8A34D9-CF74-401F-B1CF-08E69EB4BD5E}" destId="{F8409B28-C97B-473B-8D44-D5C775028D87}" srcOrd="0" destOrd="0" presId="urn:microsoft.com/office/officeart/2005/8/layout/lProcess3"/>
    <dgm:cxn modelId="{6E8CBDF7-F919-4426-B36A-8BE82542E504}" type="presOf" srcId="{83FC19FF-1DA9-4C6C-8678-3F930DE515FF}" destId="{0958BAF4-4AC6-41DE-9CA5-73D09D0831C3}" srcOrd="0" destOrd="0" presId="urn:microsoft.com/office/officeart/2005/8/layout/lProcess3"/>
    <dgm:cxn modelId="{8C54CEF7-2E92-4EB2-8FFC-580D49C30B39}" type="presOf" srcId="{01192438-1CCB-48AB-8729-863F7383FC46}" destId="{94DA47BF-92DD-4B12-8BBC-08252286D67B}" srcOrd="0" destOrd="0" presId="urn:microsoft.com/office/officeart/2005/8/layout/lProcess3"/>
    <dgm:cxn modelId="{F84E43F9-5CE2-4015-B1C3-7199BB0942A5}" srcId="{83FC19FF-1DA9-4C6C-8678-3F930DE515FF}" destId="{AF41BBFE-CF86-428A-B569-DFD4FF9C2BCB}" srcOrd="4" destOrd="0" parTransId="{D88BDAE0-AB9E-4EFD-9CDA-D16766F809D5}" sibTransId="{22E1C41B-6D4B-46E8-9951-2E82FC20D2FC}"/>
    <dgm:cxn modelId="{8AA1C287-C63A-4FB8-BDC9-513B493FDAB3}" type="presParOf" srcId="{0958BAF4-4AC6-41DE-9CA5-73D09D0831C3}" destId="{15BEA8AD-D7BC-4D56-982B-8B4E414185D0}" srcOrd="0" destOrd="0" presId="urn:microsoft.com/office/officeart/2005/8/layout/lProcess3"/>
    <dgm:cxn modelId="{3C52C132-DAA9-4868-A022-85211E320756}" type="presParOf" srcId="{15BEA8AD-D7BC-4D56-982B-8B4E414185D0}" destId="{F8409B28-C97B-473B-8D44-D5C775028D87}" srcOrd="0" destOrd="0" presId="urn:microsoft.com/office/officeart/2005/8/layout/lProcess3"/>
    <dgm:cxn modelId="{3B04641C-A0C9-440E-8872-3BC3FC944388}" type="presParOf" srcId="{15BEA8AD-D7BC-4D56-982B-8B4E414185D0}" destId="{E4EE0B80-D67A-465A-ABE5-55C890BB0E40}" srcOrd="1" destOrd="0" presId="urn:microsoft.com/office/officeart/2005/8/layout/lProcess3"/>
    <dgm:cxn modelId="{8D8FD6A8-D9A6-418A-90ED-680E0C906C92}" type="presParOf" srcId="{15BEA8AD-D7BC-4D56-982B-8B4E414185D0}" destId="{D36DBC3B-7A91-485E-9535-34A8132D9008}" srcOrd="2" destOrd="0" presId="urn:microsoft.com/office/officeart/2005/8/layout/lProcess3"/>
    <dgm:cxn modelId="{6A038B3E-0A4E-460F-B8E8-003B9DD9E4D9}" type="presParOf" srcId="{15BEA8AD-D7BC-4D56-982B-8B4E414185D0}" destId="{DCD887BF-7825-444B-9F09-17E5F96D21E6}" srcOrd="3" destOrd="0" presId="urn:microsoft.com/office/officeart/2005/8/layout/lProcess3"/>
    <dgm:cxn modelId="{CBDFD59A-46E5-4FF3-B554-5C962FDF86CA}" type="presParOf" srcId="{15BEA8AD-D7BC-4D56-982B-8B4E414185D0}" destId="{CD9E23BE-10D4-4A8D-B662-E0388F269D74}" srcOrd="4" destOrd="0" presId="urn:microsoft.com/office/officeart/2005/8/layout/lProcess3"/>
    <dgm:cxn modelId="{321E97E4-628C-43B3-BE21-CC703ADBC0BA}" type="presParOf" srcId="{0958BAF4-4AC6-41DE-9CA5-73D09D0831C3}" destId="{B9A94A94-A89B-42A4-8A9F-1202DA5BE8FF}" srcOrd="1" destOrd="0" presId="urn:microsoft.com/office/officeart/2005/8/layout/lProcess3"/>
    <dgm:cxn modelId="{451F008B-30CD-4EA9-ABD9-7C5E83BBFBB4}" type="presParOf" srcId="{0958BAF4-4AC6-41DE-9CA5-73D09D0831C3}" destId="{6B14B8B4-F0D5-4A82-96ED-6E6A2B1FA651}" srcOrd="2" destOrd="0" presId="urn:microsoft.com/office/officeart/2005/8/layout/lProcess3"/>
    <dgm:cxn modelId="{6AC214FF-9B7D-479C-BEB4-0DBCDEA224E0}" type="presParOf" srcId="{6B14B8B4-F0D5-4A82-96ED-6E6A2B1FA651}" destId="{D77872E4-3EE7-40A6-9BC9-F1305B91EB5D}" srcOrd="0" destOrd="0" presId="urn:microsoft.com/office/officeart/2005/8/layout/lProcess3"/>
    <dgm:cxn modelId="{19B5AB2D-19E7-4C7E-9189-C0F4B80B22DC}" type="presParOf" srcId="{6B14B8B4-F0D5-4A82-96ED-6E6A2B1FA651}" destId="{C1378094-3B26-4F51-A49D-4E9AB39552D5}" srcOrd="1" destOrd="0" presId="urn:microsoft.com/office/officeart/2005/8/layout/lProcess3"/>
    <dgm:cxn modelId="{CABE5318-C1D0-4354-8DD3-404DF895FBB2}" type="presParOf" srcId="{6B14B8B4-F0D5-4A82-96ED-6E6A2B1FA651}" destId="{DF23BDE5-B5EC-40AE-B60C-EDCE1D9A16A4}" srcOrd="2" destOrd="0" presId="urn:microsoft.com/office/officeart/2005/8/layout/lProcess3"/>
    <dgm:cxn modelId="{25DE748A-7D18-4A1B-9417-0BB488D5D12C}" type="presParOf" srcId="{6B14B8B4-F0D5-4A82-96ED-6E6A2B1FA651}" destId="{F1620D4B-A41B-4F7C-9238-39FA1C35E91E}" srcOrd="3" destOrd="0" presId="urn:microsoft.com/office/officeart/2005/8/layout/lProcess3"/>
    <dgm:cxn modelId="{6B118FA0-5712-4FA6-9635-7D4662135DD3}" type="presParOf" srcId="{6B14B8B4-F0D5-4A82-96ED-6E6A2B1FA651}" destId="{9734C678-393A-42E9-A0E5-BBD1791BD0A2}" srcOrd="4" destOrd="0" presId="urn:microsoft.com/office/officeart/2005/8/layout/lProcess3"/>
    <dgm:cxn modelId="{986CA512-4F7B-4665-B706-3848EE1976AD}" type="presParOf" srcId="{0958BAF4-4AC6-41DE-9CA5-73D09D0831C3}" destId="{8B168A32-37EA-447C-B4CD-171F67CB2AD7}" srcOrd="3" destOrd="0" presId="urn:microsoft.com/office/officeart/2005/8/layout/lProcess3"/>
    <dgm:cxn modelId="{46E24F8A-D89E-4DE2-8DEF-ABDD22F9356D}" type="presParOf" srcId="{0958BAF4-4AC6-41DE-9CA5-73D09D0831C3}" destId="{CF974FA3-CFE4-4F97-A7D2-46EBDF0F26C4}" srcOrd="4" destOrd="0" presId="urn:microsoft.com/office/officeart/2005/8/layout/lProcess3"/>
    <dgm:cxn modelId="{2BAF4151-9224-48F2-804E-7B8207B368D0}" type="presParOf" srcId="{CF974FA3-CFE4-4F97-A7D2-46EBDF0F26C4}" destId="{835E6239-0E26-41D8-8137-619A68BB4C4E}" srcOrd="0" destOrd="0" presId="urn:microsoft.com/office/officeart/2005/8/layout/lProcess3"/>
    <dgm:cxn modelId="{17EB5490-B266-4725-9E7E-36C361B68E0C}" type="presParOf" srcId="{CF974FA3-CFE4-4F97-A7D2-46EBDF0F26C4}" destId="{9EE201B3-0E2E-403B-89B5-FF1573F4F9F6}" srcOrd="1" destOrd="0" presId="urn:microsoft.com/office/officeart/2005/8/layout/lProcess3"/>
    <dgm:cxn modelId="{C697DDB7-4A06-46CC-9096-C68166FB00EC}" type="presParOf" srcId="{CF974FA3-CFE4-4F97-A7D2-46EBDF0F26C4}" destId="{290CC065-1257-4075-919C-4F4C9AAFD1FD}" srcOrd="2" destOrd="0" presId="urn:microsoft.com/office/officeart/2005/8/layout/lProcess3"/>
    <dgm:cxn modelId="{179C4D8A-6B6A-47BB-ACDF-31416D54B20C}" type="presParOf" srcId="{CF974FA3-CFE4-4F97-A7D2-46EBDF0F26C4}" destId="{247A313C-1BE5-45D1-BD37-D56496E02099}" srcOrd="3" destOrd="0" presId="urn:microsoft.com/office/officeart/2005/8/layout/lProcess3"/>
    <dgm:cxn modelId="{42B57DFF-0A4F-4973-A14B-E5D7438F5FE9}" type="presParOf" srcId="{CF974FA3-CFE4-4F97-A7D2-46EBDF0F26C4}" destId="{D9987F33-59F7-4219-B6AF-E50FDDDE8768}" srcOrd="4" destOrd="0" presId="urn:microsoft.com/office/officeart/2005/8/layout/lProcess3"/>
    <dgm:cxn modelId="{7D1878C3-231B-4E19-AD75-9B8875ECE647}" type="presParOf" srcId="{0958BAF4-4AC6-41DE-9CA5-73D09D0831C3}" destId="{D7CB8B3B-C71B-44AA-AEC6-081C986C5ADC}" srcOrd="5" destOrd="0" presId="urn:microsoft.com/office/officeart/2005/8/layout/lProcess3"/>
    <dgm:cxn modelId="{CEEF8153-0E13-4EB5-BE69-18A7A0D59B85}" type="presParOf" srcId="{0958BAF4-4AC6-41DE-9CA5-73D09D0831C3}" destId="{565F3201-0B89-4EA6-A6AB-189068C10769}" srcOrd="6" destOrd="0" presId="urn:microsoft.com/office/officeart/2005/8/layout/lProcess3"/>
    <dgm:cxn modelId="{D21191FB-5431-4A70-85FA-3EC0151D8FCA}" type="presParOf" srcId="{565F3201-0B89-4EA6-A6AB-189068C10769}" destId="{DD44D0FE-9864-4A9B-B7E7-CE8CB42C4AED}" srcOrd="0" destOrd="0" presId="urn:microsoft.com/office/officeart/2005/8/layout/lProcess3"/>
    <dgm:cxn modelId="{D2D8E23B-1F8B-4623-863C-2042E8BC8FA0}" type="presParOf" srcId="{565F3201-0B89-4EA6-A6AB-189068C10769}" destId="{7DBEA6DB-5AE3-42B5-8D3B-064824B76AA1}" srcOrd="1" destOrd="0" presId="urn:microsoft.com/office/officeart/2005/8/layout/lProcess3"/>
    <dgm:cxn modelId="{B923220E-2CDB-404B-BA71-EA0E7BBE2955}" type="presParOf" srcId="{565F3201-0B89-4EA6-A6AB-189068C10769}" destId="{50CB8F8D-6F3A-45D5-9299-D9AB5E225992}" srcOrd="2" destOrd="0" presId="urn:microsoft.com/office/officeart/2005/8/layout/lProcess3"/>
    <dgm:cxn modelId="{8AF09F9C-54A9-44ED-9E51-78C82751D201}" type="presParOf" srcId="{0958BAF4-4AC6-41DE-9CA5-73D09D0831C3}" destId="{459826CC-A7EB-46E1-A045-7CBFEC7C7479}" srcOrd="7" destOrd="0" presId="urn:microsoft.com/office/officeart/2005/8/layout/lProcess3"/>
    <dgm:cxn modelId="{9810FAD9-E6D4-4151-B926-E81A2774DFAC}" type="presParOf" srcId="{0958BAF4-4AC6-41DE-9CA5-73D09D0831C3}" destId="{25A638C1-37B4-4F40-BD59-D7FE2892E215}" srcOrd="8" destOrd="0" presId="urn:microsoft.com/office/officeart/2005/8/layout/lProcess3"/>
    <dgm:cxn modelId="{D0F00D43-1C78-4B81-8CE8-DE99279F810B}" type="presParOf" srcId="{25A638C1-37B4-4F40-BD59-D7FE2892E215}" destId="{36E8717C-A28F-49E0-A980-131C5C76824C}" srcOrd="0" destOrd="0" presId="urn:microsoft.com/office/officeart/2005/8/layout/lProcess3"/>
    <dgm:cxn modelId="{B084D22D-217B-4E4F-BDA8-45D54206AD47}" type="presParOf" srcId="{25A638C1-37B4-4F40-BD59-D7FE2892E215}" destId="{FA44FB73-93A3-41D7-9E50-543BB5AACAA1}" srcOrd="1" destOrd="0" presId="urn:microsoft.com/office/officeart/2005/8/layout/lProcess3"/>
    <dgm:cxn modelId="{801D70E6-409F-4DE5-928E-6B77FE1F0B79}" type="presParOf" srcId="{25A638C1-37B4-4F40-BD59-D7FE2892E215}" destId="{B3D37FA2-27ED-4E35-BEFD-B95E9B8AE5A8}" srcOrd="2" destOrd="0" presId="urn:microsoft.com/office/officeart/2005/8/layout/lProcess3"/>
    <dgm:cxn modelId="{C0C20554-FCE0-40B4-AB33-7E677547902D}" type="presParOf" srcId="{25A638C1-37B4-4F40-BD59-D7FE2892E215}" destId="{7677BDA2-57ED-489F-88C5-5334BCDF00A8}" srcOrd="3" destOrd="0" presId="urn:microsoft.com/office/officeart/2005/8/layout/lProcess3"/>
    <dgm:cxn modelId="{02EA2763-3C35-4E2E-A1B4-CFEB6E36ABC8}" type="presParOf" srcId="{25A638C1-37B4-4F40-BD59-D7FE2892E215}" destId="{656FD105-9B48-4381-8032-4E37BA1A6F71}" srcOrd="4" destOrd="0" presId="urn:microsoft.com/office/officeart/2005/8/layout/lProcess3"/>
    <dgm:cxn modelId="{23F0849C-DFB7-4929-8FF9-815A7FB771EC}" type="presParOf" srcId="{0958BAF4-4AC6-41DE-9CA5-73D09D0831C3}" destId="{3C8E409E-5936-43FF-8DAD-4EA635A3B19A}" srcOrd="9" destOrd="0" presId="urn:microsoft.com/office/officeart/2005/8/layout/lProcess3"/>
    <dgm:cxn modelId="{56175B40-EFAC-4A4A-ADE5-3F38E9D719CC}" type="presParOf" srcId="{0958BAF4-4AC6-41DE-9CA5-73D09D0831C3}" destId="{11861084-D9A9-4759-9776-062222729E40}" srcOrd="10" destOrd="0" presId="urn:microsoft.com/office/officeart/2005/8/layout/lProcess3"/>
    <dgm:cxn modelId="{93826002-E49A-4295-A9E1-84199C8A8FC2}" type="presParOf" srcId="{11861084-D9A9-4759-9776-062222729E40}" destId="{96622411-6986-41F6-BDCD-E8E7796C2BBB}" srcOrd="0" destOrd="0" presId="urn:microsoft.com/office/officeart/2005/8/layout/lProcess3"/>
    <dgm:cxn modelId="{C2FA2E1F-98F8-4DB2-8930-3E66D6330D7F}" type="presParOf" srcId="{11861084-D9A9-4759-9776-062222729E40}" destId="{448DE556-EC97-4C90-9646-5142228D83EA}" srcOrd="1" destOrd="0" presId="urn:microsoft.com/office/officeart/2005/8/layout/lProcess3"/>
    <dgm:cxn modelId="{47047CD2-DC98-473A-8027-DAAA4E7B88DD}" type="presParOf" srcId="{11861084-D9A9-4759-9776-062222729E40}" destId="{B60833FC-735F-47A8-882D-19D83E884385}" srcOrd="2" destOrd="0" presId="urn:microsoft.com/office/officeart/2005/8/layout/lProcess3"/>
    <dgm:cxn modelId="{FF47F0B8-4009-4C94-90C8-D849FB12E752}" type="presParOf" srcId="{11861084-D9A9-4759-9776-062222729E40}" destId="{1F29A425-C11F-4BD4-BDB0-1B54CCA3601F}" srcOrd="3" destOrd="0" presId="urn:microsoft.com/office/officeart/2005/8/layout/lProcess3"/>
    <dgm:cxn modelId="{D8CD1648-53E7-492A-B363-195320D5BCD2}" type="presParOf" srcId="{11861084-D9A9-4759-9776-062222729E40}" destId="{94DA47BF-92DD-4B12-8BBC-08252286D67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FC19FF-1DA9-4C6C-8678-3F930DE515F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C8A34D9-CF74-401F-B1CF-08E69EB4BD5E}">
      <dgm:prSet phldrT="[Text]"/>
      <dgm:spPr/>
      <dgm:t>
        <a:bodyPr/>
        <a:lstStyle/>
        <a:p>
          <a:r>
            <a:rPr lang="en-US" dirty="0">
              <a:solidFill>
                <a:schemeClr val="tx1"/>
              </a:solidFill>
            </a:rPr>
            <a:t>Normality</a:t>
          </a:r>
        </a:p>
      </dgm:t>
    </dgm:pt>
    <dgm:pt modelId="{947C0F6A-38AC-4A53-AA53-E925D1425493}" type="parTrans" cxnId="{059DD0C3-87E1-41B6-BAFD-9D0AE5C88D26}">
      <dgm:prSet/>
      <dgm:spPr/>
      <dgm:t>
        <a:bodyPr/>
        <a:lstStyle/>
        <a:p>
          <a:endParaRPr lang="en-US"/>
        </a:p>
      </dgm:t>
    </dgm:pt>
    <dgm:pt modelId="{7BA89AAA-D660-4354-85DB-9C1C2D5013C0}" type="sibTrans" cxnId="{059DD0C3-87E1-41B6-BAFD-9D0AE5C88D26}">
      <dgm:prSet/>
      <dgm:spPr/>
      <dgm:t>
        <a:bodyPr/>
        <a:lstStyle/>
        <a:p>
          <a:endParaRPr lang="en-US"/>
        </a:p>
      </dgm:t>
    </dgm:pt>
    <dgm:pt modelId="{1938C6F6-6478-4BAC-909B-568A14BCAEE5}">
      <dgm:prSet/>
      <dgm:spPr/>
      <dgm:t>
        <a:bodyPr/>
        <a:lstStyle/>
        <a:p>
          <a:r>
            <a:rPr lang="en-US" dirty="0">
              <a:solidFill>
                <a:schemeClr val="tx1"/>
              </a:solidFill>
            </a:rPr>
            <a:t>Homogeneity of Variances</a:t>
          </a:r>
        </a:p>
      </dgm:t>
    </dgm:pt>
    <dgm:pt modelId="{C46F2685-3437-41AD-A067-35CF59F621F1}" type="parTrans" cxnId="{DB83783A-9E7B-4D95-9246-EF7D0CAE8C8A}">
      <dgm:prSet/>
      <dgm:spPr/>
      <dgm:t>
        <a:bodyPr/>
        <a:lstStyle/>
        <a:p>
          <a:endParaRPr lang="en-US"/>
        </a:p>
      </dgm:t>
    </dgm:pt>
    <dgm:pt modelId="{822D48A2-8418-4B07-BE26-99B2A30CE722}" type="sibTrans" cxnId="{DB83783A-9E7B-4D95-9246-EF7D0CAE8C8A}">
      <dgm:prSet/>
      <dgm:spPr/>
      <dgm:t>
        <a:bodyPr/>
        <a:lstStyle/>
        <a:p>
          <a:endParaRPr lang="en-US"/>
        </a:p>
      </dgm:t>
    </dgm:pt>
    <dgm:pt modelId="{14129522-992A-42A5-BE58-B263662E4FDF}">
      <dgm:prSet/>
      <dgm:spPr>
        <a:blipFill>
          <a:blip xmlns:r="http://schemas.openxmlformats.org/officeDocument/2006/relationships" r:embed="rId1"/>
          <a:stretch>
            <a:fillRect/>
          </a:stretch>
        </a:blipFill>
      </dgm:spPr>
      <dgm:t>
        <a:bodyPr/>
        <a:lstStyle/>
        <a:p>
          <a:r>
            <a:rPr lang="en-US">
              <a:noFill/>
            </a:rPr>
            <a:t> </a:t>
          </a:r>
        </a:p>
      </dgm:t>
    </dgm:pt>
    <dgm:pt modelId="{3F81B0B4-0EAE-476A-88BF-10E4A5331380}" type="parTrans" cxnId="{4BBABA35-4D8E-44FB-A96C-863B803622B9}">
      <dgm:prSet/>
      <dgm:spPr/>
      <dgm:t>
        <a:bodyPr/>
        <a:lstStyle/>
        <a:p>
          <a:endParaRPr lang="en-US"/>
        </a:p>
      </dgm:t>
    </dgm:pt>
    <dgm:pt modelId="{EE98120F-6328-4314-BA28-B119E5B2E58B}" type="sibTrans" cxnId="{4BBABA35-4D8E-44FB-A96C-863B803622B9}">
      <dgm:prSet/>
      <dgm:spPr/>
      <dgm:t>
        <a:bodyPr/>
        <a:lstStyle/>
        <a:p>
          <a:endParaRPr lang="en-US"/>
        </a:p>
      </dgm:t>
    </dgm:pt>
    <dgm:pt modelId="{F6D0905E-A505-49C0-A2C5-5671912ADEE5}">
      <dgm:prSet/>
      <dgm:spPr/>
      <dgm:t>
        <a:bodyPr/>
        <a:lstStyle/>
        <a:p>
          <a:r>
            <a:rPr lang="en-US" dirty="0"/>
            <a:t>Levine's test for equality of variances: aim </a:t>
          </a:r>
          <a:r>
            <a:rPr lang="en-US" i="1" dirty="0"/>
            <a:t>p </a:t>
          </a:r>
          <a:r>
            <a:rPr lang="en-US" i="0" dirty="0"/>
            <a:t>&gt; .05</a:t>
          </a:r>
          <a:endParaRPr lang="en-US" i="1" dirty="0"/>
        </a:p>
      </dgm:t>
    </dgm:pt>
    <dgm:pt modelId="{637A962E-52C0-4ED5-89EB-EB56133CD31F}" type="parTrans" cxnId="{A578D1E5-9B25-4C0F-9603-BC7CF1B5667E}">
      <dgm:prSet/>
      <dgm:spPr/>
      <dgm:t>
        <a:bodyPr/>
        <a:lstStyle/>
        <a:p>
          <a:endParaRPr lang="en-US"/>
        </a:p>
      </dgm:t>
    </dgm:pt>
    <dgm:pt modelId="{205E15A4-892C-4462-B46D-254D1CDDE1BB}" type="sibTrans" cxnId="{A578D1E5-9B25-4C0F-9603-BC7CF1B5667E}">
      <dgm:prSet/>
      <dgm:spPr/>
      <dgm:t>
        <a:bodyPr/>
        <a:lstStyle/>
        <a:p>
          <a:endParaRPr lang="en-US"/>
        </a:p>
      </dgm:t>
    </dgm:pt>
    <dgm:pt modelId="{95F09D6C-F8D5-4663-AE89-48DE0EE9863E}">
      <dgm:prSet/>
      <dgm:spPr/>
      <dgm:t>
        <a:bodyPr/>
        <a:lstStyle/>
        <a:p>
          <a:r>
            <a:rPr lang="en-US" dirty="0">
              <a:solidFill>
                <a:schemeClr val="tx1"/>
              </a:solidFill>
            </a:rPr>
            <a:t>Independent Score </a:t>
          </a:r>
        </a:p>
      </dgm:t>
    </dgm:pt>
    <dgm:pt modelId="{7247E594-460A-4BA8-955E-D41752B51740}" type="parTrans" cxnId="{A9A650BE-0B1E-4AB7-B4F2-3058C8594A74}">
      <dgm:prSet/>
      <dgm:spPr/>
      <dgm:t>
        <a:bodyPr/>
        <a:lstStyle/>
        <a:p>
          <a:endParaRPr lang="en-US"/>
        </a:p>
      </dgm:t>
    </dgm:pt>
    <dgm:pt modelId="{BA5298B2-F3E6-41AB-9DF6-E6139244C304}" type="sibTrans" cxnId="{A9A650BE-0B1E-4AB7-B4F2-3058C8594A74}">
      <dgm:prSet/>
      <dgm:spPr/>
      <dgm:t>
        <a:bodyPr/>
        <a:lstStyle/>
        <a:p>
          <a:endParaRPr lang="en-US"/>
        </a:p>
      </dgm:t>
    </dgm:pt>
    <dgm:pt modelId="{AF41BBFE-CF86-428A-B569-DFD4FF9C2BCB}">
      <dgm:prSet/>
      <dgm:spPr/>
      <dgm:t>
        <a:bodyPr/>
        <a:lstStyle/>
        <a:p>
          <a:r>
            <a:rPr lang="en-US" dirty="0">
              <a:solidFill>
                <a:schemeClr val="tx1"/>
              </a:solidFill>
            </a:rPr>
            <a:t>Linearity of x and y Variables </a:t>
          </a:r>
        </a:p>
      </dgm:t>
    </dgm:pt>
    <dgm:pt modelId="{D88BDAE0-AB9E-4EFD-9CDA-D16766F809D5}" type="parTrans" cxnId="{F84E43F9-5CE2-4015-B1C3-7199BB0942A5}">
      <dgm:prSet/>
      <dgm:spPr/>
      <dgm:t>
        <a:bodyPr/>
        <a:lstStyle/>
        <a:p>
          <a:endParaRPr lang="en-US"/>
        </a:p>
      </dgm:t>
    </dgm:pt>
    <dgm:pt modelId="{22E1C41B-6D4B-46E8-9951-2E82FC20D2FC}" type="sibTrans" cxnId="{F84E43F9-5CE2-4015-B1C3-7199BB0942A5}">
      <dgm:prSet/>
      <dgm:spPr/>
      <dgm:t>
        <a:bodyPr/>
        <a:lstStyle/>
        <a:p>
          <a:endParaRPr lang="en-US"/>
        </a:p>
      </dgm:t>
    </dgm:pt>
    <dgm:pt modelId="{630E4283-30ED-46A3-9FDD-CB70769E6062}">
      <dgm:prSet/>
      <dgm:spPr/>
      <dgm:t>
        <a:bodyPr/>
        <a:lstStyle/>
        <a:p>
          <a:r>
            <a:rPr lang="en-US" dirty="0"/>
            <a:t>Plot x vs. y variables</a:t>
          </a:r>
        </a:p>
      </dgm:t>
    </dgm:pt>
    <dgm:pt modelId="{821B805B-ED3E-49AE-BD05-064D1CFA2799}" type="parTrans" cxnId="{45ABCF23-652B-4A4C-A639-67BCA5B1DCA8}">
      <dgm:prSet/>
      <dgm:spPr/>
      <dgm:t>
        <a:bodyPr/>
        <a:lstStyle/>
        <a:p>
          <a:endParaRPr lang="en-US"/>
        </a:p>
      </dgm:t>
    </dgm:pt>
    <dgm:pt modelId="{84A33512-DE20-4483-A086-64A861D045D7}" type="sibTrans" cxnId="{45ABCF23-652B-4A4C-A639-67BCA5B1DCA8}">
      <dgm:prSet/>
      <dgm:spPr/>
      <dgm:t>
        <a:bodyPr/>
        <a:lstStyle/>
        <a:p>
          <a:endParaRPr lang="en-US"/>
        </a:p>
      </dgm:t>
    </dgm:pt>
    <dgm:pt modelId="{316F3F07-38E6-4793-8A58-2F82F2C8E82E}">
      <dgm:prSet/>
      <dgm:spPr/>
      <dgm:t>
        <a:bodyPr/>
        <a:lstStyle/>
        <a:p>
          <a:r>
            <a:rPr lang="en-US" dirty="0">
              <a:solidFill>
                <a:prstClr val="black">
                  <a:lumMod val="75000"/>
                  <a:lumOff val="25000"/>
                </a:prstClr>
              </a:solidFill>
            </a:rPr>
            <a:t>Multicollinearity </a:t>
          </a:r>
        </a:p>
      </dgm:t>
    </dgm:pt>
    <dgm:pt modelId="{FEE6226F-EDAD-42EF-977E-2BC74DDA7449}" type="parTrans" cxnId="{AC8BE066-3015-4B65-91FE-8B9C122F61CE}">
      <dgm:prSet/>
      <dgm:spPr/>
      <dgm:t>
        <a:bodyPr/>
        <a:lstStyle/>
        <a:p>
          <a:endParaRPr lang="en-US"/>
        </a:p>
      </dgm:t>
    </dgm:pt>
    <dgm:pt modelId="{37F5B43E-25F7-4ED6-A204-CE9F20650504}" type="sibTrans" cxnId="{AC8BE066-3015-4B65-91FE-8B9C122F61CE}">
      <dgm:prSet/>
      <dgm:spPr/>
      <dgm:t>
        <a:bodyPr/>
        <a:lstStyle/>
        <a:p>
          <a:endParaRPr lang="en-US"/>
        </a:p>
      </dgm:t>
    </dgm:pt>
    <dgm:pt modelId="{F933E5C0-70FE-4E87-9FB8-F13F6468F51E}">
      <dgm:prSet/>
      <dgm:spPr/>
      <dgm:t>
        <a:bodyPr/>
        <a:lstStyle/>
        <a:p>
          <a:r>
            <a:rPr lang="en-US">
              <a:solidFill>
                <a:prstClr val="black">
                  <a:lumMod val="75000"/>
                  <a:lumOff val="25000"/>
                </a:prstClr>
              </a:solidFill>
            </a:rPr>
            <a:t>Predictors are not highly interrelated </a:t>
          </a:r>
          <a:endParaRPr lang="en-US" dirty="0">
            <a:solidFill>
              <a:prstClr val="black">
                <a:lumMod val="75000"/>
                <a:lumOff val="25000"/>
              </a:prstClr>
            </a:solidFill>
          </a:endParaRPr>
        </a:p>
      </dgm:t>
    </dgm:pt>
    <dgm:pt modelId="{AD633872-E88F-4DBF-901D-FE2A25C7F8F3}" type="parTrans" cxnId="{EDC661EC-66FC-488D-BB4A-646425EE7802}">
      <dgm:prSet/>
      <dgm:spPr/>
      <dgm:t>
        <a:bodyPr/>
        <a:lstStyle/>
        <a:p>
          <a:endParaRPr lang="en-US"/>
        </a:p>
      </dgm:t>
    </dgm:pt>
    <dgm:pt modelId="{33B10DCF-04B8-4FB2-BD26-1846F7D300E1}" type="sibTrans" cxnId="{EDC661EC-66FC-488D-BB4A-646425EE7802}">
      <dgm:prSet/>
      <dgm:spPr/>
      <dgm:t>
        <a:bodyPr/>
        <a:lstStyle/>
        <a:p>
          <a:endParaRPr lang="en-US"/>
        </a:p>
      </dgm:t>
    </dgm:pt>
    <dgm:pt modelId="{01192438-1CCB-48AB-8729-863F7383FC46}">
      <dgm:prSet/>
      <dgm:spPr/>
      <dgm:t>
        <a:bodyPr/>
        <a:lstStyle/>
        <a:p>
          <a:r>
            <a:rPr lang="en-US" dirty="0">
              <a:solidFill>
                <a:prstClr val="black">
                  <a:lumMod val="75000"/>
                  <a:lumOff val="25000"/>
                </a:prstClr>
              </a:solidFill>
            </a:rPr>
            <a:t>Tolerance: aim &gt; .3</a:t>
          </a:r>
        </a:p>
      </dgm:t>
    </dgm:pt>
    <dgm:pt modelId="{DC3C4FA5-1B65-4058-A063-CBBAF102000E}" type="parTrans" cxnId="{1A210346-E47D-4F40-9789-43F148C80920}">
      <dgm:prSet/>
      <dgm:spPr/>
      <dgm:t>
        <a:bodyPr/>
        <a:lstStyle/>
        <a:p>
          <a:endParaRPr lang="en-US"/>
        </a:p>
      </dgm:t>
    </dgm:pt>
    <dgm:pt modelId="{A98F2460-4DDE-41A9-A929-02DD2C58BC07}" type="sibTrans" cxnId="{1A210346-E47D-4F40-9789-43F148C80920}">
      <dgm:prSet/>
      <dgm:spPr/>
      <dgm:t>
        <a:bodyPr/>
        <a:lstStyle/>
        <a:p>
          <a:endParaRPr lang="en-US"/>
        </a:p>
      </dgm:t>
    </dgm:pt>
    <dgm:pt modelId="{30B2178F-B6B7-4143-A6E7-9D92DECC60CF}">
      <dgm:prSet phldrT="[Text]"/>
      <dgm:spPr/>
      <dgm:t>
        <a:bodyPr/>
        <a:lstStyle/>
        <a:p>
          <a:r>
            <a:rPr lang="en-US" dirty="0"/>
            <a:t>Histogram </a:t>
          </a:r>
        </a:p>
      </dgm:t>
    </dgm:pt>
    <dgm:pt modelId="{9C9D6FD1-EC79-47D0-A8DB-14311EE324C3}" type="parTrans" cxnId="{A3C3015B-4730-4F00-AD3E-3E4CCD6DFE79}">
      <dgm:prSet/>
      <dgm:spPr/>
      <dgm:t>
        <a:bodyPr/>
        <a:lstStyle/>
        <a:p>
          <a:endParaRPr lang="en-US"/>
        </a:p>
      </dgm:t>
    </dgm:pt>
    <dgm:pt modelId="{B229192F-CEBC-45D1-B92C-48DDD080A697}" type="sibTrans" cxnId="{A3C3015B-4730-4F00-AD3E-3E4CCD6DFE79}">
      <dgm:prSet/>
      <dgm:spPr/>
      <dgm:t>
        <a:bodyPr/>
        <a:lstStyle/>
        <a:p>
          <a:endParaRPr lang="en-US"/>
        </a:p>
      </dgm:t>
    </dgm:pt>
    <dgm:pt modelId="{B479659B-545F-4092-8249-6FDC70FDB3E0}">
      <dgm:prSet/>
      <dgm:spPr/>
      <dgm:t>
        <a:bodyPr/>
        <a:lstStyle/>
        <a:p>
          <a:r>
            <a:rPr lang="en-US" dirty="0"/>
            <a:t>Skewness: aim &lt;2 and &gt; -2</a:t>
          </a:r>
        </a:p>
        <a:p>
          <a:r>
            <a:rPr lang="en-US" dirty="0"/>
            <a:t>Kurtosis: aim &lt; 7 and &gt; -7</a:t>
          </a:r>
        </a:p>
      </dgm:t>
    </dgm:pt>
    <dgm:pt modelId="{06B828EE-10E6-4861-AA33-734D88052172}" type="parTrans" cxnId="{78F1E8BA-4A29-4D21-805A-D584FFDD2425}">
      <dgm:prSet/>
      <dgm:spPr/>
      <dgm:t>
        <a:bodyPr/>
        <a:lstStyle/>
        <a:p>
          <a:endParaRPr lang="en-US"/>
        </a:p>
      </dgm:t>
    </dgm:pt>
    <dgm:pt modelId="{33E374FE-D280-48B4-B8F2-19D197F35FBC}" type="sibTrans" cxnId="{78F1E8BA-4A29-4D21-805A-D584FFDD2425}">
      <dgm:prSet/>
      <dgm:spPr/>
      <dgm:t>
        <a:bodyPr/>
        <a:lstStyle/>
        <a:p>
          <a:endParaRPr lang="en-US"/>
        </a:p>
      </dgm:t>
    </dgm:pt>
    <dgm:pt modelId="{2C59A4D4-922B-4690-9905-9FC744C22D2B}">
      <dgm:prSet/>
      <dgm:spPr/>
      <dgm:t>
        <a:bodyPr/>
        <a:lstStyle/>
        <a:p>
          <a:r>
            <a:rPr lang="en-US" dirty="0"/>
            <a:t>Are participants only in data once?</a:t>
          </a:r>
        </a:p>
      </dgm:t>
    </dgm:pt>
    <dgm:pt modelId="{14347E5D-3EFD-44A4-9208-C1ECE2CBDBD5}" type="parTrans" cxnId="{A952D274-0411-4460-8412-CE5D8149AC75}">
      <dgm:prSet/>
      <dgm:spPr/>
      <dgm:t>
        <a:bodyPr/>
        <a:lstStyle/>
        <a:p>
          <a:endParaRPr lang="en-US"/>
        </a:p>
      </dgm:t>
    </dgm:pt>
    <dgm:pt modelId="{4AA9D16A-8CAE-4124-B16A-09881FE05FF8}" type="sibTrans" cxnId="{A952D274-0411-4460-8412-CE5D8149AC75}">
      <dgm:prSet/>
      <dgm:spPr/>
      <dgm:t>
        <a:bodyPr/>
        <a:lstStyle/>
        <a:p>
          <a:endParaRPr lang="en-US"/>
        </a:p>
      </dgm:t>
    </dgm:pt>
    <dgm:pt modelId="{CA3CE24E-8222-4EC6-AD1E-F817FDBAC132}">
      <dgm:prSet/>
      <dgm:spPr/>
      <dgm:t>
        <a:bodyPr/>
        <a:lstStyle/>
        <a:p>
          <a:r>
            <a:rPr lang="en-US" dirty="0"/>
            <a:t>Relationship looks straight, not curved </a:t>
          </a:r>
        </a:p>
      </dgm:t>
    </dgm:pt>
    <dgm:pt modelId="{5799F47A-8F9F-4A6F-92CC-561E07BAABF6}" type="parTrans" cxnId="{D2CECA01-057B-4B57-8321-186AA0E1628E}">
      <dgm:prSet/>
      <dgm:spPr/>
      <dgm:t>
        <a:bodyPr/>
        <a:lstStyle/>
        <a:p>
          <a:endParaRPr lang="en-US"/>
        </a:p>
      </dgm:t>
    </dgm:pt>
    <dgm:pt modelId="{C959685E-50A5-434B-91E4-DB721243FAFB}" type="sibTrans" cxnId="{D2CECA01-057B-4B57-8321-186AA0E1628E}">
      <dgm:prSet/>
      <dgm:spPr/>
      <dgm:t>
        <a:bodyPr/>
        <a:lstStyle/>
        <a:p>
          <a:endParaRPr lang="en-US"/>
        </a:p>
      </dgm:t>
    </dgm:pt>
    <dgm:pt modelId="{B6BB31C6-4C31-465E-BF39-3A52F78A0C73}">
      <dgm:prSet/>
      <dgm:spPr/>
      <dgm:t>
        <a:bodyPr/>
        <a:lstStyle/>
        <a:p>
          <a:r>
            <a:rPr lang="en-US" dirty="0">
              <a:solidFill>
                <a:prstClr val="black">
                  <a:lumMod val="75000"/>
                  <a:lumOff val="25000"/>
                </a:prstClr>
              </a:solidFill>
            </a:rPr>
            <a:t>Plot x vs. y variables </a:t>
          </a:r>
        </a:p>
      </dgm:t>
    </dgm:pt>
    <dgm:pt modelId="{ADF0738A-7B37-4FE1-A67F-F0D8304E7B11}" type="parTrans" cxnId="{F0C3F362-22AE-46A2-9D04-077C21D8C962}">
      <dgm:prSet/>
      <dgm:spPr/>
      <dgm:t>
        <a:bodyPr/>
        <a:lstStyle/>
        <a:p>
          <a:endParaRPr lang="en-US"/>
        </a:p>
      </dgm:t>
    </dgm:pt>
    <dgm:pt modelId="{3797E763-7D14-44C2-94B8-C747C01AFF25}" type="sibTrans" cxnId="{F0C3F362-22AE-46A2-9D04-077C21D8C962}">
      <dgm:prSet/>
      <dgm:spPr/>
      <dgm:t>
        <a:bodyPr/>
        <a:lstStyle/>
        <a:p>
          <a:endParaRPr lang="en-US"/>
        </a:p>
      </dgm:t>
    </dgm:pt>
    <dgm:pt modelId="{B90D4094-D358-4DBA-83BD-5C6B47A980EB}">
      <dgm:prSet/>
      <dgm:spPr/>
      <dgm:t>
        <a:bodyPr/>
        <a:lstStyle/>
        <a:p>
          <a:r>
            <a:rPr lang="en-US" dirty="0">
              <a:solidFill>
                <a:prstClr val="black">
                  <a:lumMod val="75000"/>
                  <a:lumOff val="25000"/>
                </a:prstClr>
              </a:solidFill>
            </a:rPr>
            <a:t>Data dispersed evenly parallel to line</a:t>
          </a:r>
        </a:p>
      </dgm:t>
    </dgm:pt>
    <dgm:pt modelId="{4E7FF078-BB19-4F07-BC0E-7E21348A43CC}" type="parTrans" cxnId="{16AC791A-51DA-4BFF-877D-89723261C113}">
      <dgm:prSet/>
      <dgm:spPr/>
      <dgm:t>
        <a:bodyPr/>
        <a:lstStyle/>
        <a:p>
          <a:endParaRPr lang="en-US"/>
        </a:p>
      </dgm:t>
    </dgm:pt>
    <dgm:pt modelId="{147EB78D-7FA9-4B71-804A-A2929AFFB88B}" type="sibTrans" cxnId="{16AC791A-51DA-4BFF-877D-89723261C113}">
      <dgm:prSet/>
      <dgm:spPr/>
      <dgm:t>
        <a:bodyPr/>
        <a:lstStyle/>
        <a:p>
          <a:endParaRPr lang="en-US"/>
        </a:p>
      </dgm:t>
    </dgm:pt>
    <dgm:pt modelId="{08C1EEF1-6A47-44CE-9A37-B4F6E9B9AF07}">
      <dgm:prSet/>
      <dgm:spPr>
        <a:noFill/>
      </dgm:spPr>
      <dgm:t>
        <a:bodyPr/>
        <a:lstStyle/>
        <a:p>
          <a:endParaRPr lang="en-US" i="1" dirty="0"/>
        </a:p>
      </dgm:t>
    </dgm:pt>
    <dgm:pt modelId="{D9E4DF0B-72A6-4611-8827-82FB3C852788}" type="sibTrans" cxnId="{8B348535-5C3F-46AA-8DAD-D2ED15E9D29A}">
      <dgm:prSet/>
      <dgm:spPr/>
      <dgm:t>
        <a:bodyPr/>
        <a:lstStyle/>
        <a:p>
          <a:endParaRPr lang="en-US"/>
        </a:p>
      </dgm:t>
    </dgm:pt>
    <dgm:pt modelId="{C38132EE-510F-4E43-B1EE-9390389D6974}" type="parTrans" cxnId="{8B348535-5C3F-46AA-8DAD-D2ED15E9D29A}">
      <dgm:prSet/>
      <dgm:spPr/>
      <dgm:t>
        <a:bodyPr/>
        <a:lstStyle/>
        <a:p>
          <a:endParaRPr lang="en-US"/>
        </a:p>
      </dgm:t>
    </dgm:pt>
    <dgm:pt modelId="{0958BAF4-4AC6-41DE-9CA5-73D09D0831C3}" type="pres">
      <dgm:prSet presAssocID="{83FC19FF-1DA9-4C6C-8678-3F930DE515FF}" presName="Name0" presStyleCnt="0">
        <dgm:presLayoutVars>
          <dgm:chPref val="3"/>
          <dgm:dir/>
          <dgm:animLvl val="lvl"/>
          <dgm:resizeHandles/>
        </dgm:presLayoutVars>
      </dgm:prSet>
      <dgm:spPr/>
    </dgm:pt>
    <dgm:pt modelId="{15BEA8AD-D7BC-4D56-982B-8B4E414185D0}" type="pres">
      <dgm:prSet presAssocID="{7C8A34D9-CF74-401F-B1CF-08E69EB4BD5E}" presName="horFlow" presStyleCnt="0"/>
      <dgm:spPr/>
    </dgm:pt>
    <dgm:pt modelId="{F8409B28-C97B-473B-8D44-D5C775028D87}" type="pres">
      <dgm:prSet presAssocID="{7C8A34D9-CF74-401F-B1CF-08E69EB4BD5E}" presName="bigChev" presStyleLbl="node1" presStyleIdx="0" presStyleCnt="6" custScaleX="172125" custScaleY="79999"/>
      <dgm:spPr/>
    </dgm:pt>
    <dgm:pt modelId="{E4EE0B80-D67A-465A-ABE5-55C890BB0E40}" type="pres">
      <dgm:prSet presAssocID="{9C9D6FD1-EC79-47D0-A8DB-14311EE324C3}" presName="parTrans" presStyleCnt="0"/>
      <dgm:spPr/>
    </dgm:pt>
    <dgm:pt modelId="{D36DBC3B-7A91-485E-9535-34A8132D9008}" type="pres">
      <dgm:prSet presAssocID="{30B2178F-B6B7-4143-A6E7-9D92DECC60CF}" presName="node" presStyleLbl="alignAccFollowNode1" presStyleIdx="0" presStyleCnt="11" custScaleX="150581">
        <dgm:presLayoutVars>
          <dgm:bulletEnabled val="1"/>
        </dgm:presLayoutVars>
      </dgm:prSet>
      <dgm:spPr/>
    </dgm:pt>
    <dgm:pt modelId="{DCD887BF-7825-444B-9F09-17E5F96D21E6}" type="pres">
      <dgm:prSet presAssocID="{B229192F-CEBC-45D1-B92C-48DDD080A697}" presName="sibTrans" presStyleCnt="0"/>
      <dgm:spPr/>
    </dgm:pt>
    <dgm:pt modelId="{CD9E23BE-10D4-4A8D-B662-E0388F269D74}" type="pres">
      <dgm:prSet presAssocID="{B479659B-545F-4092-8249-6FDC70FDB3E0}" presName="node" presStyleLbl="alignAccFollowNode1" presStyleIdx="1" presStyleCnt="11" custScaleX="150581">
        <dgm:presLayoutVars>
          <dgm:bulletEnabled val="1"/>
        </dgm:presLayoutVars>
      </dgm:prSet>
      <dgm:spPr/>
    </dgm:pt>
    <dgm:pt modelId="{B9A94A94-A89B-42A4-8A9F-1202DA5BE8FF}" type="pres">
      <dgm:prSet presAssocID="{7C8A34D9-CF74-401F-B1CF-08E69EB4BD5E}" presName="vSp" presStyleCnt="0"/>
      <dgm:spPr/>
    </dgm:pt>
    <dgm:pt modelId="{6B14B8B4-F0D5-4A82-96ED-6E6A2B1FA651}" type="pres">
      <dgm:prSet presAssocID="{1938C6F6-6478-4BAC-909B-568A14BCAEE5}" presName="horFlow" presStyleCnt="0"/>
      <dgm:spPr/>
    </dgm:pt>
    <dgm:pt modelId="{D77872E4-3EE7-40A6-9BC9-F1305B91EB5D}" type="pres">
      <dgm:prSet presAssocID="{1938C6F6-6478-4BAC-909B-568A14BCAEE5}" presName="bigChev" presStyleLbl="node1" presStyleIdx="1" presStyleCnt="6" custScaleX="172125" custScaleY="79999"/>
      <dgm:spPr/>
    </dgm:pt>
    <dgm:pt modelId="{C1378094-3B26-4F51-A49D-4E9AB39552D5}" type="pres">
      <dgm:prSet presAssocID="{3F81B0B4-0EAE-476A-88BF-10E4A5331380}" presName="parTrans" presStyleCnt="0"/>
      <dgm:spPr/>
    </dgm:pt>
    <dgm:pt modelId="{DF23BDE5-B5EC-40AE-B60C-EDCE1D9A16A4}" type="pres">
      <dgm:prSet presAssocID="{14129522-992A-42A5-BE58-B263662E4FDF}" presName="node" presStyleLbl="alignAccFollowNode1" presStyleIdx="2" presStyleCnt="11" custScaleX="150581">
        <dgm:presLayoutVars>
          <dgm:bulletEnabled val="1"/>
        </dgm:presLayoutVars>
      </dgm:prSet>
      <dgm:spPr/>
    </dgm:pt>
    <dgm:pt modelId="{F1620D4B-A41B-4F7C-9238-39FA1C35E91E}" type="pres">
      <dgm:prSet presAssocID="{EE98120F-6328-4314-BA28-B119E5B2E58B}" presName="sibTrans" presStyleCnt="0"/>
      <dgm:spPr/>
    </dgm:pt>
    <dgm:pt modelId="{9734C678-393A-42E9-A0E5-BBD1791BD0A2}" type="pres">
      <dgm:prSet presAssocID="{F6D0905E-A505-49C0-A2C5-5671912ADEE5}" presName="node" presStyleLbl="alignAccFollowNode1" presStyleIdx="3" presStyleCnt="11" custScaleX="150581">
        <dgm:presLayoutVars>
          <dgm:bulletEnabled val="1"/>
        </dgm:presLayoutVars>
      </dgm:prSet>
      <dgm:spPr/>
    </dgm:pt>
    <dgm:pt modelId="{8B168A32-37EA-447C-B4CD-171F67CB2AD7}" type="pres">
      <dgm:prSet presAssocID="{1938C6F6-6478-4BAC-909B-568A14BCAEE5}" presName="vSp" presStyleCnt="0"/>
      <dgm:spPr/>
    </dgm:pt>
    <dgm:pt modelId="{CF974FA3-CFE4-4F97-A7D2-46EBDF0F26C4}" type="pres">
      <dgm:prSet presAssocID="{08C1EEF1-6A47-44CE-9A37-B4F6E9B9AF07}" presName="horFlow" presStyleCnt="0"/>
      <dgm:spPr/>
    </dgm:pt>
    <dgm:pt modelId="{835E6239-0E26-41D8-8137-619A68BB4C4E}" type="pres">
      <dgm:prSet presAssocID="{08C1EEF1-6A47-44CE-9A37-B4F6E9B9AF07}" presName="bigChev" presStyleLbl="node1" presStyleIdx="2" presStyleCnt="6" custScaleX="178100"/>
      <dgm:spPr/>
    </dgm:pt>
    <dgm:pt modelId="{9EE201B3-0E2E-403B-89B5-FF1573F4F9F6}" type="pres">
      <dgm:prSet presAssocID="{ADF0738A-7B37-4FE1-A67F-F0D8304E7B11}" presName="parTrans" presStyleCnt="0"/>
      <dgm:spPr/>
    </dgm:pt>
    <dgm:pt modelId="{290CC065-1257-4075-919C-4F4C9AAFD1FD}" type="pres">
      <dgm:prSet presAssocID="{B6BB31C6-4C31-465E-BF39-3A52F78A0C73}" presName="node" presStyleLbl="alignAccFollowNode1" presStyleIdx="4" presStyleCnt="11" custScaleX="147425">
        <dgm:presLayoutVars>
          <dgm:bulletEnabled val="1"/>
        </dgm:presLayoutVars>
      </dgm:prSet>
      <dgm:spPr/>
    </dgm:pt>
    <dgm:pt modelId="{247A313C-1BE5-45D1-BD37-D56496E02099}" type="pres">
      <dgm:prSet presAssocID="{3797E763-7D14-44C2-94B8-C747C01AFF25}" presName="sibTrans" presStyleCnt="0"/>
      <dgm:spPr/>
    </dgm:pt>
    <dgm:pt modelId="{D9987F33-59F7-4219-B6AF-E50FDDDE8768}" type="pres">
      <dgm:prSet presAssocID="{B90D4094-D358-4DBA-83BD-5C6B47A980EB}" presName="node" presStyleLbl="alignAccFollowNode1" presStyleIdx="5" presStyleCnt="11" custScaleX="146963">
        <dgm:presLayoutVars>
          <dgm:bulletEnabled val="1"/>
        </dgm:presLayoutVars>
      </dgm:prSet>
      <dgm:spPr/>
    </dgm:pt>
    <dgm:pt modelId="{D7CB8B3B-C71B-44AA-AEC6-081C986C5ADC}" type="pres">
      <dgm:prSet presAssocID="{08C1EEF1-6A47-44CE-9A37-B4F6E9B9AF07}" presName="vSp" presStyleCnt="0"/>
      <dgm:spPr/>
    </dgm:pt>
    <dgm:pt modelId="{565F3201-0B89-4EA6-A6AB-189068C10769}" type="pres">
      <dgm:prSet presAssocID="{95F09D6C-F8D5-4663-AE89-48DE0EE9863E}" presName="horFlow" presStyleCnt="0"/>
      <dgm:spPr/>
    </dgm:pt>
    <dgm:pt modelId="{DD44D0FE-9864-4A9B-B7E7-CE8CB42C4AED}" type="pres">
      <dgm:prSet presAssocID="{95F09D6C-F8D5-4663-AE89-48DE0EE9863E}" presName="bigChev" presStyleLbl="node1" presStyleIdx="3" presStyleCnt="6" custScaleX="172125" custScaleY="79999"/>
      <dgm:spPr/>
    </dgm:pt>
    <dgm:pt modelId="{7DBEA6DB-5AE3-42B5-8D3B-064824B76AA1}" type="pres">
      <dgm:prSet presAssocID="{14347E5D-3EFD-44A4-9208-C1ECE2CBDBD5}" presName="parTrans" presStyleCnt="0"/>
      <dgm:spPr/>
    </dgm:pt>
    <dgm:pt modelId="{50CB8F8D-6F3A-45D5-9299-D9AB5E225992}" type="pres">
      <dgm:prSet presAssocID="{2C59A4D4-922B-4690-9905-9FC744C22D2B}" presName="node" presStyleLbl="alignAccFollowNode1" presStyleIdx="6" presStyleCnt="11" custScaleX="150581">
        <dgm:presLayoutVars>
          <dgm:bulletEnabled val="1"/>
        </dgm:presLayoutVars>
      </dgm:prSet>
      <dgm:spPr/>
    </dgm:pt>
    <dgm:pt modelId="{459826CC-A7EB-46E1-A045-7CBFEC7C7479}" type="pres">
      <dgm:prSet presAssocID="{95F09D6C-F8D5-4663-AE89-48DE0EE9863E}" presName="vSp" presStyleCnt="0"/>
      <dgm:spPr/>
    </dgm:pt>
    <dgm:pt modelId="{25A638C1-37B4-4F40-BD59-D7FE2892E215}" type="pres">
      <dgm:prSet presAssocID="{AF41BBFE-CF86-428A-B569-DFD4FF9C2BCB}" presName="horFlow" presStyleCnt="0"/>
      <dgm:spPr/>
    </dgm:pt>
    <dgm:pt modelId="{36E8717C-A28F-49E0-A980-131C5C76824C}" type="pres">
      <dgm:prSet presAssocID="{AF41BBFE-CF86-428A-B569-DFD4FF9C2BCB}" presName="bigChev" presStyleLbl="node1" presStyleIdx="4" presStyleCnt="6" custScaleX="172125" custScaleY="79999"/>
      <dgm:spPr/>
    </dgm:pt>
    <dgm:pt modelId="{FA44FB73-93A3-41D7-9E50-543BB5AACAA1}" type="pres">
      <dgm:prSet presAssocID="{821B805B-ED3E-49AE-BD05-064D1CFA2799}" presName="parTrans" presStyleCnt="0"/>
      <dgm:spPr/>
    </dgm:pt>
    <dgm:pt modelId="{B3D37FA2-27ED-4E35-BEFD-B95E9B8AE5A8}" type="pres">
      <dgm:prSet presAssocID="{630E4283-30ED-46A3-9FDD-CB70769E6062}" presName="node" presStyleLbl="alignAccFollowNode1" presStyleIdx="7" presStyleCnt="11" custScaleX="150581">
        <dgm:presLayoutVars>
          <dgm:bulletEnabled val="1"/>
        </dgm:presLayoutVars>
      </dgm:prSet>
      <dgm:spPr/>
    </dgm:pt>
    <dgm:pt modelId="{7677BDA2-57ED-489F-88C5-5334BCDF00A8}" type="pres">
      <dgm:prSet presAssocID="{84A33512-DE20-4483-A086-64A861D045D7}" presName="sibTrans" presStyleCnt="0"/>
      <dgm:spPr/>
    </dgm:pt>
    <dgm:pt modelId="{656FD105-9B48-4381-8032-4E37BA1A6F71}" type="pres">
      <dgm:prSet presAssocID="{CA3CE24E-8222-4EC6-AD1E-F817FDBAC132}" presName="node" presStyleLbl="alignAccFollowNode1" presStyleIdx="8" presStyleCnt="11" custScaleX="150581">
        <dgm:presLayoutVars>
          <dgm:bulletEnabled val="1"/>
        </dgm:presLayoutVars>
      </dgm:prSet>
      <dgm:spPr/>
    </dgm:pt>
    <dgm:pt modelId="{3C8E409E-5936-43FF-8DAD-4EA635A3B19A}" type="pres">
      <dgm:prSet presAssocID="{AF41BBFE-CF86-428A-B569-DFD4FF9C2BCB}" presName="vSp" presStyleCnt="0"/>
      <dgm:spPr/>
    </dgm:pt>
    <dgm:pt modelId="{11861084-D9A9-4759-9776-062222729E40}" type="pres">
      <dgm:prSet presAssocID="{316F3F07-38E6-4793-8A58-2F82F2C8E82E}" presName="horFlow" presStyleCnt="0"/>
      <dgm:spPr/>
    </dgm:pt>
    <dgm:pt modelId="{96622411-6986-41F6-BDCD-E8E7796C2BBB}" type="pres">
      <dgm:prSet presAssocID="{316F3F07-38E6-4793-8A58-2F82F2C8E82E}" presName="bigChev" presStyleLbl="node1" presStyleIdx="5" presStyleCnt="6" custScaleX="172125" custScaleY="79999"/>
      <dgm:spPr/>
    </dgm:pt>
    <dgm:pt modelId="{448DE556-EC97-4C90-9646-5142228D83EA}" type="pres">
      <dgm:prSet presAssocID="{AD633872-E88F-4DBF-901D-FE2A25C7F8F3}" presName="parTrans" presStyleCnt="0"/>
      <dgm:spPr/>
    </dgm:pt>
    <dgm:pt modelId="{B60833FC-735F-47A8-882D-19D83E884385}" type="pres">
      <dgm:prSet presAssocID="{F933E5C0-70FE-4E87-9FB8-F13F6468F51E}" presName="node" presStyleLbl="alignAccFollowNode1" presStyleIdx="9" presStyleCnt="11" custScaleX="150581">
        <dgm:presLayoutVars>
          <dgm:bulletEnabled val="1"/>
        </dgm:presLayoutVars>
      </dgm:prSet>
      <dgm:spPr/>
    </dgm:pt>
    <dgm:pt modelId="{1F29A425-C11F-4BD4-BDB0-1B54CCA3601F}" type="pres">
      <dgm:prSet presAssocID="{33B10DCF-04B8-4FB2-BD26-1846F7D300E1}" presName="sibTrans" presStyleCnt="0"/>
      <dgm:spPr/>
    </dgm:pt>
    <dgm:pt modelId="{94DA47BF-92DD-4B12-8BBC-08252286D67B}" type="pres">
      <dgm:prSet presAssocID="{01192438-1CCB-48AB-8729-863F7383FC46}" presName="node" presStyleLbl="alignAccFollowNode1" presStyleIdx="10" presStyleCnt="11" custScaleX="150581">
        <dgm:presLayoutVars>
          <dgm:bulletEnabled val="1"/>
        </dgm:presLayoutVars>
      </dgm:prSet>
      <dgm:spPr/>
    </dgm:pt>
  </dgm:ptLst>
  <dgm:cxnLst>
    <dgm:cxn modelId="{D2CECA01-057B-4B57-8321-186AA0E1628E}" srcId="{AF41BBFE-CF86-428A-B569-DFD4FF9C2BCB}" destId="{CA3CE24E-8222-4EC6-AD1E-F817FDBAC132}" srcOrd="1" destOrd="0" parTransId="{5799F47A-8F9F-4A6F-92CC-561E07BAABF6}" sibTransId="{C959685E-50A5-434B-91E4-DB721243FAFB}"/>
    <dgm:cxn modelId="{BE0B2E0A-90AE-47D7-8609-9DD7571F654A}" type="presOf" srcId="{F6D0905E-A505-49C0-A2C5-5671912ADEE5}" destId="{9734C678-393A-42E9-A0E5-BBD1791BD0A2}" srcOrd="0" destOrd="0" presId="urn:microsoft.com/office/officeart/2005/8/layout/lProcess3"/>
    <dgm:cxn modelId="{3CDCAD0B-2955-4C0B-AA83-A7C475DD00FB}" type="presOf" srcId="{F933E5C0-70FE-4E87-9FB8-F13F6468F51E}" destId="{B60833FC-735F-47A8-882D-19D83E884385}" srcOrd="0" destOrd="0" presId="urn:microsoft.com/office/officeart/2005/8/layout/lProcess3"/>
    <dgm:cxn modelId="{6AB95E16-C524-4207-9462-47474128D10B}" type="presOf" srcId="{B479659B-545F-4092-8249-6FDC70FDB3E0}" destId="{CD9E23BE-10D4-4A8D-B662-E0388F269D74}" srcOrd="0" destOrd="0" presId="urn:microsoft.com/office/officeart/2005/8/layout/lProcess3"/>
    <dgm:cxn modelId="{16AC791A-51DA-4BFF-877D-89723261C113}" srcId="{08C1EEF1-6A47-44CE-9A37-B4F6E9B9AF07}" destId="{B90D4094-D358-4DBA-83BD-5C6B47A980EB}" srcOrd="1" destOrd="0" parTransId="{4E7FF078-BB19-4F07-BC0E-7E21348A43CC}" sibTransId="{147EB78D-7FA9-4B71-804A-A2929AFFB88B}"/>
    <dgm:cxn modelId="{45ABCF23-652B-4A4C-A639-67BCA5B1DCA8}" srcId="{AF41BBFE-CF86-428A-B569-DFD4FF9C2BCB}" destId="{630E4283-30ED-46A3-9FDD-CB70769E6062}" srcOrd="0" destOrd="0" parTransId="{821B805B-ED3E-49AE-BD05-064D1CFA2799}" sibTransId="{84A33512-DE20-4483-A086-64A861D045D7}"/>
    <dgm:cxn modelId="{8B348535-5C3F-46AA-8DAD-D2ED15E9D29A}" srcId="{83FC19FF-1DA9-4C6C-8678-3F930DE515FF}" destId="{08C1EEF1-6A47-44CE-9A37-B4F6E9B9AF07}" srcOrd="2" destOrd="0" parTransId="{C38132EE-510F-4E43-B1EE-9390389D6974}" sibTransId="{D9E4DF0B-72A6-4611-8827-82FB3C852788}"/>
    <dgm:cxn modelId="{4BBABA35-4D8E-44FB-A96C-863B803622B9}" srcId="{1938C6F6-6478-4BAC-909B-568A14BCAEE5}" destId="{14129522-992A-42A5-BE58-B263662E4FDF}" srcOrd="0" destOrd="0" parTransId="{3F81B0B4-0EAE-476A-88BF-10E4A5331380}" sibTransId="{EE98120F-6328-4314-BA28-B119E5B2E58B}"/>
    <dgm:cxn modelId="{DB83783A-9E7B-4D95-9246-EF7D0CAE8C8A}" srcId="{83FC19FF-1DA9-4C6C-8678-3F930DE515FF}" destId="{1938C6F6-6478-4BAC-909B-568A14BCAEE5}" srcOrd="1" destOrd="0" parTransId="{C46F2685-3437-41AD-A067-35CF59F621F1}" sibTransId="{822D48A2-8418-4B07-BE26-99B2A30CE722}"/>
    <dgm:cxn modelId="{A3C3015B-4730-4F00-AD3E-3E4CCD6DFE79}" srcId="{7C8A34D9-CF74-401F-B1CF-08E69EB4BD5E}" destId="{30B2178F-B6B7-4143-A6E7-9D92DECC60CF}" srcOrd="0" destOrd="0" parTransId="{9C9D6FD1-EC79-47D0-A8DB-14311EE324C3}" sibTransId="{B229192F-CEBC-45D1-B92C-48DDD080A697}"/>
    <dgm:cxn modelId="{E5D3B15D-84F3-47FD-BD30-E3C9C7351DEC}" type="presOf" srcId="{B6BB31C6-4C31-465E-BF39-3A52F78A0C73}" destId="{290CC065-1257-4075-919C-4F4C9AAFD1FD}" srcOrd="0" destOrd="0" presId="urn:microsoft.com/office/officeart/2005/8/layout/lProcess3"/>
    <dgm:cxn modelId="{F0C3F362-22AE-46A2-9D04-077C21D8C962}" srcId="{08C1EEF1-6A47-44CE-9A37-B4F6E9B9AF07}" destId="{B6BB31C6-4C31-465E-BF39-3A52F78A0C73}" srcOrd="0" destOrd="0" parTransId="{ADF0738A-7B37-4FE1-A67F-F0D8304E7B11}" sibTransId="{3797E763-7D14-44C2-94B8-C747C01AFF25}"/>
    <dgm:cxn modelId="{1A210346-E47D-4F40-9789-43F148C80920}" srcId="{316F3F07-38E6-4793-8A58-2F82F2C8E82E}" destId="{01192438-1CCB-48AB-8729-863F7383FC46}" srcOrd="1" destOrd="0" parTransId="{DC3C4FA5-1B65-4058-A063-CBBAF102000E}" sibTransId="{A98F2460-4DDE-41A9-A929-02DD2C58BC07}"/>
    <dgm:cxn modelId="{AC8BE066-3015-4B65-91FE-8B9C122F61CE}" srcId="{83FC19FF-1DA9-4C6C-8678-3F930DE515FF}" destId="{316F3F07-38E6-4793-8A58-2F82F2C8E82E}" srcOrd="5" destOrd="0" parTransId="{FEE6226F-EDAD-42EF-977E-2BC74DDA7449}" sibTransId="{37F5B43E-25F7-4ED6-A204-CE9F20650504}"/>
    <dgm:cxn modelId="{623B666B-A340-42BA-A760-731BE98950C3}" type="presOf" srcId="{08C1EEF1-6A47-44CE-9A37-B4F6E9B9AF07}" destId="{835E6239-0E26-41D8-8137-619A68BB4C4E}" srcOrd="0" destOrd="0" presId="urn:microsoft.com/office/officeart/2005/8/layout/lProcess3"/>
    <dgm:cxn modelId="{9F51D46B-DEC3-4A93-A9E8-C18287FF5DBD}" type="presOf" srcId="{B90D4094-D358-4DBA-83BD-5C6B47A980EB}" destId="{D9987F33-59F7-4219-B6AF-E50FDDDE8768}" srcOrd="0" destOrd="0" presId="urn:microsoft.com/office/officeart/2005/8/layout/lProcess3"/>
    <dgm:cxn modelId="{A952D274-0411-4460-8412-CE5D8149AC75}" srcId="{95F09D6C-F8D5-4663-AE89-48DE0EE9863E}" destId="{2C59A4D4-922B-4690-9905-9FC744C22D2B}" srcOrd="0" destOrd="0" parTransId="{14347E5D-3EFD-44A4-9208-C1ECE2CBDBD5}" sibTransId="{4AA9D16A-8CAE-4124-B16A-09881FE05FF8}"/>
    <dgm:cxn modelId="{A1597D55-D164-4A96-AF17-A40877EA4DC8}" type="presOf" srcId="{630E4283-30ED-46A3-9FDD-CB70769E6062}" destId="{B3D37FA2-27ED-4E35-BEFD-B95E9B8AE5A8}" srcOrd="0" destOrd="0" presId="urn:microsoft.com/office/officeart/2005/8/layout/lProcess3"/>
    <dgm:cxn modelId="{12773959-A370-4EC6-8833-CA22C85519EE}" type="presOf" srcId="{95F09D6C-F8D5-4663-AE89-48DE0EE9863E}" destId="{DD44D0FE-9864-4A9B-B7E7-CE8CB42C4AED}" srcOrd="0" destOrd="0" presId="urn:microsoft.com/office/officeart/2005/8/layout/lProcess3"/>
    <dgm:cxn modelId="{BED9FC7B-AB5E-4379-AE42-8EF73C4AF2F9}" type="presOf" srcId="{CA3CE24E-8222-4EC6-AD1E-F817FDBAC132}" destId="{656FD105-9B48-4381-8032-4E37BA1A6F71}" srcOrd="0" destOrd="0" presId="urn:microsoft.com/office/officeart/2005/8/layout/lProcess3"/>
    <dgm:cxn modelId="{AD91E7A5-1F43-4A80-83BA-AB7B0DAC7848}" type="presOf" srcId="{14129522-992A-42A5-BE58-B263662E4FDF}" destId="{DF23BDE5-B5EC-40AE-B60C-EDCE1D9A16A4}" srcOrd="0" destOrd="0" presId="urn:microsoft.com/office/officeart/2005/8/layout/lProcess3"/>
    <dgm:cxn modelId="{82E228AE-6511-4BEB-8389-4F44838A33FC}" type="presOf" srcId="{316F3F07-38E6-4793-8A58-2F82F2C8E82E}" destId="{96622411-6986-41F6-BDCD-E8E7796C2BBB}" srcOrd="0" destOrd="0" presId="urn:microsoft.com/office/officeart/2005/8/layout/lProcess3"/>
    <dgm:cxn modelId="{78F1E8BA-4A29-4D21-805A-D584FFDD2425}" srcId="{7C8A34D9-CF74-401F-B1CF-08E69EB4BD5E}" destId="{B479659B-545F-4092-8249-6FDC70FDB3E0}" srcOrd="1" destOrd="0" parTransId="{06B828EE-10E6-4861-AA33-734D88052172}" sibTransId="{33E374FE-D280-48B4-B8F2-19D197F35FBC}"/>
    <dgm:cxn modelId="{A9A650BE-0B1E-4AB7-B4F2-3058C8594A74}" srcId="{83FC19FF-1DA9-4C6C-8678-3F930DE515FF}" destId="{95F09D6C-F8D5-4663-AE89-48DE0EE9863E}" srcOrd="3" destOrd="0" parTransId="{7247E594-460A-4BA8-955E-D41752B51740}" sibTransId="{BA5298B2-F3E6-41AB-9DF6-E6139244C304}"/>
    <dgm:cxn modelId="{059DD0C3-87E1-41B6-BAFD-9D0AE5C88D26}" srcId="{83FC19FF-1DA9-4C6C-8678-3F930DE515FF}" destId="{7C8A34D9-CF74-401F-B1CF-08E69EB4BD5E}" srcOrd="0" destOrd="0" parTransId="{947C0F6A-38AC-4A53-AA53-E925D1425493}" sibTransId="{7BA89AAA-D660-4354-85DB-9C1C2D5013C0}"/>
    <dgm:cxn modelId="{7EE618C6-CF45-4F9C-99A0-AADAC9606B21}" type="presOf" srcId="{1938C6F6-6478-4BAC-909B-568A14BCAEE5}" destId="{D77872E4-3EE7-40A6-9BC9-F1305B91EB5D}" srcOrd="0" destOrd="0" presId="urn:microsoft.com/office/officeart/2005/8/layout/lProcess3"/>
    <dgm:cxn modelId="{F9BB20D3-3594-401B-8077-B32D08067D5E}" type="presOf" srcId="{2C59A4D4-922B-4690-9905-9FC744C22D2B}" destId="{50CB8F8D-6F3A-45D5-9299-D9AB5E225992}" srcOrd="0" destOrd="0" presId="urn:microsoft.com/office/officeart/2005/8/layout/lProcess3"/>
    <dgm:cxn modelId="{6EFE3FD6-37B7-4B1C-875D-307864B918E1}" type="presOf" srcId="{30B2178F-B6B7-4143-A6E7-9D92DECC60CF}" destId="{D36DBC3B-7A91-485E-9535-34A8132D9008}" srcOrd="0" destOrd="0" presId="urn:microsoft.com/office/officeart/2005/8/layout/lProcess3"/>
    <dgm:cxn modelId="{957D99D7-DEEB-45E7-B879-8359C7350356}" type="presOf" srcId="{AF41BBFE-CF86-428A-B569-DFD4FF9C2BCB}" destId="{36E8717C-A28F-49E0-A980-131C5C76824C}" srcOrd="0" destOrd="0" presId="urn:microsoft.com/office/officeart/2005/8/layout/lProcess3"/>
    <dgm:cxn modelId="{A578D1E5-9B25-4C0F-9603-BC7CF1B5667E}" srcId="{1938C6F6-6478-4BAC-909B-568A14BCAEE5}" destId="{F6D0905E-A505-49C0-A2C5-5671912ADEE5}" srcOrd="1" destOrd="0" parTransId="{637A962E-52C0-4ED5-89EB-EB56133CD31F}" sibTransId="{205E15A4-892C-4462-B46D-254D1CDDE1BB}"/>
    <dgm:cxn modelId="{EDC661EC-66FC-488D-BB4A-646425EE7802}" srcId="{316F3F07-38E6-4793-8A58-2F82F2C8E82E}" destId="{F933E5C0-70FE-4E87-9FB8-F13F6468F51E}" srcOrd="0" destOrd="0" parTransId="{AD633872-E88F-4DBF-901D-FE2A25C7F8F3}" sibTransId="{33B10DCF-04B8-4FB2-BD26-1846F7D300E1}"/>
    <dgm:cxn modelId="{31C0AEEE-69D7-4A13-8B92-54100D4D12A2}" type="presOf" srcId="{7C8A34D9-CF74-401F-B1CF-08E69EB4BD5E}" destId="{F8409B28-C97B-473B-8D44-D5C775028D87}" srcOrd="0" destOrd="0" presId="urn:microsoft.com/office/officeart/2005/8/layout/lProcess3"/>
    <dgm:cxn modelId="{6E8CBDF7-F919-4426-B36A-8BE82542E504}" type="presOf" srcId="{83FC19FF-1DA9-4C6C-8678-3F930DE515FF}" destId="{0958BAF4-4AC6-41DE-9CA5-73D09D0831C3}" srcOrd="0" destOrd="0" presId="urn:microsoft.com/office/officeart/2005/8/layout/lProcess3"/>
    <dgm:cxn modelId="{8C54CEF7-2E92-4EB2-8FFC-580D49C30B39}" type="presOf" srcId="{01192438-1CCB-48AB-8729-863F7383FC46}" destId="{94DA47BF-92DD-4B12-8BBC-08252286D67B}" srcOrd="0" destOrd="0" presId="urn:microsoft.com/office/officeart/2005/8/layout/lProcess3"/>
    <dgm:cxn modelId="{F84E43F9-5CE2-4015-B1C3-7199BB0942A5}" srcId="{83FC19FF-1DA9-4C6C-8678-3F930DE515FF}" destId="{AF41BBFE-CF86-428A-B569-DFD4FF9C2BCB}" srcOrd="4" destOrd="0" parTransId="{D88BDAE0-AB9E-4EFD-9CDA-D16766F809D5}" sibTransId="{22E1C41B-6D4B-46E8-9951-2E82FC20D2FC}"/>
    <dgm:cxn modelId="{8AA1C287-C63A-4FB8-BDC9-513B493FDAB3}" type="presParOf" srcId="{0958BAF4-4AC6-41DE-9CA5-73D09D0831C3}" destId="{15BEA8AD-D7BC-4D56-982B-8B4E414185D0}" srcOrd="0" destOrd="0" presId="urn:microsoft.com/office/officeart/2005/8/layout/lProcess3"/>
    <dgm:cxn modelId="{3C52C132-DAA9-4868-A022-85211E320756}" type="presParOf" srcId="{15BEA8AD-D7BC-4D56-982B-8B4E414185D0}" destId="{F8409B28-C97B-473B-8D44-D5C775028D87}" srcOrd="0" destOrd="0" presId="urn:microsoft.com/office/officeart/2005/8/layout/lProcess3"/>
    <dgm:cxn modelId="{3B04641C-A0C9-440E-8872-3BC3FC944388}" type="presParOf" srcId="{15BEA8AD-D7BC-4D56-982B-8B4E414185D0}" destId="{E4EE0B80-D67A-465A-ABE5-55C890BB0E40}" srcOrd="1" destOrd="0" presId="urn:microsoft.com/office/officeart/2005/8/layout/lProcess3"/>
    <dgm:cxn modelId="{8D8FD6A8-D9A6-418A-90ED-680E0C906C92}" type="presParOf" srcId="{15BEA8AD-D7BC-4D56-982B-8B4E414185D0}" destId="{D36DBC3B-7A91-485E-9535-34A8132D9008}" srcOrd="2" destOrd="0" presId="urn:microsoft.com/office/officeart/2005/8/layout/lProcess3"/>
    <dgm:cxn modelId="{6A038B3E-0A4E-460F-B8E8-003B9DD9E4D9}" type="presParOf" srcId="{15BEA8AD-D7BC-4D56-982B-8B4E414185D0}" destId="{DCD887BF-7825-444B-9F09-17E5F96D21E6}" srcOrd="3" destOrd="0" presId="urn:microsoft.com/office/officeart/2005/8/layout/lProcess3"/>
    <dgm:cxn modelId="{CBDFD59A-46E5-4FF3-B554-5C962FDF86CA}" type="presParOf" srcId="{15BEA8AD-D7BC-4D56-982B-8B4E414185D0}" destId="{CD9E23BE-10D4-4A8D-B662-E0388F269D74}" srcOrd="4" destOrd="0" presId="urn:microsoft.com/office/officeart/2005/8/layout/lProcess3"/>
    <dgm:cxn modelId="{321E97E4-628C-43B3-BE21-CC703ADBC0BA}" type="presParOf" srcId="{0958BAF4-4AC6-41DE-9CA5-73D09D0831C3}" destId="{B9A94A94-A89B-42A4-8A9F-1202DA5BE8FF}" srcOrd="1" destOrd="0" presId="urn:microsoft.com/office/officeart/2005/8/layout/lProcess3"/>
    <dgm:cxn modelId="{451F008B-30CD-4EA9-ABD9-7C5E83BBFBB4}" type="presParOf" srcId="{0958BAF4-4AC6-41DE-9CA5-73D09D0831C3}" destId="{6B14B8B4-F0D5-4A82-96ED-6E6A2B1FA651}" srcOrd="2" destOrd="0" presId="urn:microsoft.com/office/officeart/2005/8/layout/lProcess3"/>
    <dgm:cxn modelId="{6AC214FF-9B7D-479C-BEB4-0DBCDEA224E0}" type="presParOf" srcId="{6B14B8B4-F0D5-4A82-96ED-6E6A2B1FA651}" destId="{D77872E4-3EE7-40A6-9BC9-F1305B91EB5D}" srcOrd="0" destOrd="0" presId="urn:microsoft.com/office/officeart/2005/8/layout/lProcess3"/>
    <dgm:cxn modelId="{19B5AB2D-19E7-4C7E-9189-C0F4B80B22DC}" type="presParOf" srcId="{6B14B8B4-F0D5-4A82-96ED-6E6A2B1FA651}" destId="{C1378094-3B26-4F51-A49D-4E9AB39552D5}" srcOrd="1" destOrd="0" presId="urn:microsoft.com/office/officeart/2005/8/layout/lProcess3"/>
    <dgm:cxn modelId="{CABE5318-C1D0-4354-8DD3-404DF895FBB2}" type="presParOf" srcId="{6B14B8B4-F0D5-4A82-96ED-6E6A2B1FA651}" destId="{DF23BDE5-B5EC-40AE-B60C-EDCE1D9A16A4}" srcOrd="2" destOrd="0" presId="urn:microsoft.com/office/officeart/2005/8/layout/lProcess3"/>
    <dgm:cxn modelId="{25DE748A-7D18-4A1B-9417-0BB488D5D12C}" type="presParOf" srcId="{6B14B8B4-F0D5-4A82-96ED-6E6A2B1FA651}" destId="{F1620D4B-A41B-4F7C-9238-39FA1C35E91E}" srcOrd="3" destOrd="0" presId="urn:microsoft.com/office/officeart/2005/8/layout/lProcess3"/>
    <dgm:cxn modelId="{6B118FA0-5712-4FA6-9635-7D4662135DD3}" type="presParOf" srcId="{6B14B8B4-F0D5-4A82-96ED-6E6A2B1FA651}" destId="{9734C678-393A-42E9-A0E5-BBD1791BD0A2}" srcOrd="4" destOrd="0" presId="urn:microsoft.com/office/officeart/2005/8/layout/lProcess3"/>
    <dgm:cxn modelId="{986CA512-4F7B-4665-B706-3848EE1976AD}" type="presParOf" srcId="{0958BAF4-4AC6-41DE-9CA5-73D09D0831C3}" destId="{8B168A32-37EA-447C-B4CD-171F67CB2AD7}" srcOrd="3" destOrd="0" presId="urn:microsoft.com/office/officeart/2005/8/layout/lProcess3"/>
    <dgm:cxn modelId="{46E24F8A-D89E-4DE2-8DEF-ABDD22F9356D}" type="presParOf" srcId="{0958BAF4-4AC6-41DE-9CA5-73D09D0831C3}" destId="{CF974FA3-CFE4-4F97-A7D2-46EBDF0F26C4}" srcOrd="4" destOrd="0" presId="urn:microsoft.com/office/officeart/2005/8/layout/lProcess3"/>
    <dgm:cxn modelId="{2BAF4151-9224-48F2-804E-7B8207B368D0}" type="presParOf" srcId="{CF974FA3-CFE4-4F97-A7D2-46EBDF0F26C4}" destId="{835E6239-0E26-41D8-8137-619A68BB4C4E}" srcOrd="0" destOrd="0" presId="urn:microsoft.com/office/officeart/2005/8/layout/lProcess3"/>
    <dgm:cxn modelId="{17EB5490-B266-4725-9E7E-36C361B68E0C}" type="presParOf" srcId="{CF974FA3-CFE4-4F97-A7D2-46EBDF0F26C4}" destId="{9EE201B3-0E2E-403B-89B5-FF1573F4F9F6}" srcOrd="1" destOrd="0" presId="urn:microsoft.com/office/officeart/2005/8/layout/lProcess3"/>
    <dgm:cxn modelId="{C697DDB7-4A06-46CC-9096-C68166FB00EC}" type="presParOf" srcId="{CF974FA3-CFE4-4F97-A7D2-46EBDF0F26C4}" destId="{290CC065-1257-4075-919C-4F4C9AAFD1FD}" srcOrd="2" destOrd="0" presId="urn:microsoft.com/office/officeart/2005/8/layout/lProcess3"/>
    <dgm:cxn modelId="{179C4D8A-6B6A-47BB-ACDF-31416D54B20C}" type="presParOf" srcId="{CF974FA3-CFE4-4F97-A7D2-46EBDF0F26C4}" destId="{247A313C-1BE5-45D1-BD37-D56496E02099}" srcOrd="3" destOrd="0" presId="urn:microsoft.com/office/officeart/2005/8/layout/lProcess3"/>
    <dgm:cxn modelId="{42B57DFF-0A4F-4973-A14B-E5D7438F5FE9}" type="presParOf" srcId="{CF974FA3-CFE4-4F97-A7D2-46EBDF0F26C4}" destId="{D9987F33-59F7-4219-B6AF-E50FDDDE8768}" srcOrd="4" destOrd="0" presId="urn:microsoft.com/office/officeart/2005/8/layout/lProcess3"/>
    <dgm:cxn modelId="{7D1878C3-231B-4E19-AD75-9B8875ECE647}" type="presParOf" srcId="{0958BAF4-4AC6-41DE-9CA5-73D09D0831C3}" destId="{D7CB8B3B-C71B-44AA-AEC6-081C986C5ADC}" srcOrd="5" destOrd="0" presId="urn:microsoft.com/office/officeart/2005/8/layout/lProcess3"/>
    <dgm:cxn modelId="{CEEF8153-0E13-4EB5-BE69-18A7A0D59B85}" type="presParOf" srcId="{0958BAF4-4AC6-41DE-9CA5-73D09D0831C3}" destId="{565F3201-0B89-4EA6-A6AB-189068C10769}" srcOrd="6" destOrd="0" presId="urn:microsoft.com/office/officeart/2005/8/layout/lProcess3"/>
    <dgm:cxn modelId="{D21191FB-5431-4A70-85FA-3EC0151D8FCA}" type="presParOf" srcId="{565F3201-0B89-4EA6-A6AB-189068C10769}" destId="{DD44D0FE-9864-4A9B-B7E7-CE8CB42C4AED}" srcOrd="0" destOrd="0" presId="urn:microsoft.com/office/officeart/2005/8/layout/lProcess3"/>
    <dgm:cxn modelId="{D2D8E23B-1F8B-4623-863C-2042E8BC8FA0}" type="presParOf" srcId="{565F3201-0B89-4EA6-A6AB-189068C10769}" destId="{7DBEA6DB-5AE3-42B5-8D3B-064824B76AA1}" srcOrd="1" destOrd="0" presId="urn:microsoft.com/office/officeart/2005/8/layout/lProcess3"/>
    <dgm:cxn modelId="{B923220E-2CDB-404B-BA71-EA0E7BBE2955}" type="presParOf" srcId="{565F3201-0B89-4EA6-A6AB-189068C10769}" destId="{50CB8F8D-6F3A-45D5-9299-D9AB5E225992}" srcOrd="2" destOrd="0" presId="urn:microsoft.com/office/officeart/2005/8/layout/lProcess3"/>
    <dgm:cxn modelId="{8AF09F9C-54A9-44ED-9E51-78C82751D201}" type="presParOf" srcId="{0958BAF4-4AC6-41DE-9CA5-73D09D0831C3}" destId="{459826CC-A7EB-46E1-A045-7CBFEC7C7479}" srcOrd="7" destOrd="0" presId="urn:microsoft.com/office/officeart/2005/8/layout/lProcess3"/>
    <dgm:cxn modelId="{9810FAD9-E6D4-4151-B926-E81A2774DFAC}" type="presParOf" srcId="{0958BAF4-4AC6-41DE-9CA5-73D09D0831C3}" destId="{25A638C1-37B4-4F40-BD59-D7FE2892E215}" srcOrd="8" destOrd="0" presId="urn:microsoft.com/office/officeart/2005/8/layout/lProcess3"/>
    <dgm:cxn modelId="{D0F00D43-1C78-4B81-8CE8-DE99279F810B}" type="presParOf" srcId="{25A638C1-37B4-4F40-BD59-D7FE2892E215}" destId="{36E8717C-A28F-49E0-A980-131C5C76824C}" srcOrd="0" destOrd="0" presId="urn:microsoft.com/office/officeart/2005/8/layout/lProcess3"/>
    <dgm:cxn modelId="{B084D22D-217B-4E4F-BDA8-45D54206AD47}" type="presParOf" srcId="{25A638C1-37B4-4F40-BD59-D7FE2892E215}" destId="{FA44FB73-93A3-41D7-9E50-543BB5AACAA1}" srcOrd="1" destOrd="0" presId="urn:microsoft.com/office/officeart/2005/8/layout/lProcess3"/>
    <dgm:cxn modelId="{801D70E6-409F-4DE5-928E-6B77FE1F0B79}" type="presParOf" srcId="{25A638C1-37B4-4F40-BD59-D7FE2892E215}" destId="{B3D37FA2-27ED-4E35-BEFD-B95E9B8AE5A8}" srcOrd="2" destOrd="0" presId="urn:microsoft.com/office/officeart/2005/8/layout/lProcess3"/>
    <dgm:cxn modelId="{C0C20554-FCE0-40B4-AB33-7E677547902D}" type="presParOf" srcId="{25A638C1-37B4-4F40-BD59-D7FE2892E215}" destId="{7677BDA2-57ED-489F-88C5-5334BCDF00A8}" srcOrd="3" destOrd="0" presId="urn:microsoft.com/office/officeart/2005/8/layout/lProcess3"/>
    <dgm:cxn modelId="{02EA2763-3C35-4E2E-A1B4-CFEB6E36ABC8}" type="presParOf" srcId="{25A638C1-37B4-4F40-BD59-D7FE2892E215}" destId="{656FD105-9B48-4381-8032-4E37BA1A6F71}" srcOrd="4" destOrd="0" presId="urn:microsoft.com/office/officeart/2005/8/layout/lProcess3"/>
    <dgm:cxn modelId="{23F0849C-DFB7-4929-8FF9-815A7FB771EC}" type="presParOf" srcId="{0958BAF4-4AC6-41DE-9CA5-73D09D0831C3}" destId="{3C8E409E-5936-43FF-8DAD-4EA635A3B19A}" srcOrd="9" destOrd="0" presId="urn:microsoft.com/office/officeart/2005/8/layout/lProcess3"/>
    <dgm:cxn modelId="{56175B40-EFAC-4A4A-ADE5-3F38E9D719CC}" type="presParOf" srcId="{0958BAF4-4AC6-41DE-9CA5-73D09D0831C3}" destId="{11861084-D9A9-4759-9776-062222729E40}" srcOrd="10" destOrd="0" presId="urn:microsoft.com/office/officeart/2005/8/layout/lProcess3"/>
    <dgm:cxn modelId="{93826002-E49A-4295-A9E1-84199C8A8FC2}" type="presParOf" srcId="{11861084-D9A9-4759-9776-062222729E40}" destId="{96622411-6986-41F6-BDCD-E8E7796C2BBB}" srcOrd="0" destOrd="0" presId="urn:microsoft.com/office/officeart/2005/8/layout/lProcess3"/>
    <dgm:cxn modelId="{C2FA2E1F-98F8-4DB2-8930-3E66D6330D7F}" type="presParOf" srcId="{11861084-D9A9-4759-9776-062222729E40}" destId="{448DE556-EC97-4C90-9646-5142228D83EA}" srcOrd="1" destOrd="0" presId="urn:microsoft.com/office/officeart/2005/8/layout/lProcess3"/>
    <dgm:cxn modelId="{47047CD2-DC98-473A-8027-DAAA4E7B88DD}" type="presParOf" srcId="{11861084-D9A9-4759-9776-062222729E40}" destId="{B60833FC-735F-47A8-882D-19D83E884385}" srcOrd="2" destOrd="0" presId="urn:microsoft.com/office/officeart/2005/8/layout/lProcess3"/>
    <dgm:cxn modelId="{FF47F0B8-4009-4C94-90C8-D849FB12E752}" type="presParOf" srcId="{11861084-D9A9-4759-9776-062222729E40}" destId="{1F29A425-C11F-4BD4-BDB0-1B54CCA3601F}" srcOrd="3" destOrd="0" presId="urn:microsoft.com/office/officeart/2005/8/layout/lProcess3"/>
    <dgm:cxn modelId="{D8CD1648-53E7-492A-B363-195320D5BCD2}" type="presParOf" srcId="{11861084-D9A9-4759-9776-062222729E40}" destId="{94DA47BF-92DD-4B12-8BBC-08252286D67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758994-265B-43EC-96BC-387F448B72E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75D07C68-7029-4C28-A1E3-A292734D2978}">
      <dgm:prSet phldrT="[Text]"/>
      <dgm:spPr/>
      <dgm:t>
        <a:bodyPr/>
        <a:lstStyle/>
        <a:p>
          <a:r>
            <a:rPr lang="en-US" i="1" dirty="0"/>
            <a:t>r = </a:t>
          </a:r>
          <a:r>
            <a:rPr lang="en-US" dirty="0"/>
            <a:t>.10</a:t>
          </a:r>
        </a:p>
      </dgm:t>
    </dgm:pt>
    <dgm:pt modelId="{A7EE3D77-846B-44AB-A6EF-710C7BA674BF}" type="parTrans" cxnId="{4C376206-67E6-44BC-8240-90AAC12A21CC}">
      <dgm:prSet/>
      <dgm:spPr/>
      <dgm:t>
        <a:bodyPr/>
        <a:lstStyle/>
        <a:p>
          <a:endParaRPr lang="en-US"/>
        </a:p>
      </dgm:t>
    </dgm:pt>
    <dgm:pt modelId="{7FFB4D20-EC9F-4D61-A5AC-98E6BDC87865}" type="sibTrans" cxnId="{4C376206-67E6-44BC-8240-90AAC12A21CC}">
      <dgm:prSet/>
      <dgm:spPr/>
      <dgm:t>
        <a:bodyPr/>
        <a:lstStyle/>
        <a:p>
          <a:endParaRPr lang="en-US"/>
        </a:p>
      </dgm:t>
    </dgm:pt>
    <dgm:pt modelId="{6390D033-78E2-402A-AD06-831BC708E5EB}">
      <dgm:prSet phldrT="[Text]"/>
      <dgm:spPr/>
      <dgm:t>
        <a:bodyPr/>
        <a:lstStyle/>
        <a:p>
          <a:r>
            <a:rPr lang="en-US" dirty="0"/>
            <a:t>Small</a:t>
          </a:r>
        </a:p>
      </dgm:t>
    </dgm:pt>
    <dgm:pt modelId="{3697C6DF-5711-4A72-822D-BE22DC064C8B}" type="parTrans" cxnId="{89F6E84B-8696-4D0F-90F1-B338D1A665B3}">
      <dgm:prSet/>
      <dgm:spPr/>
      <dgm:t>
        <a:bodyPr/>
        <a:lstStyle/>
        <a:p>
          <a:endParaRPr lang="en-US"/>
        </a:p>
      </dgm:t>
    </dgm:pt>
    <dgm:pt modelId="{0A5F6405-86A2-4EE5-8114-BDB788B86EC6}" type="sibTrans" cxnId="{89F6E84B-8696-4D0F-90F1-B338D1A665B3}">
      <dgm:prSet/>
      <dgm:spPr/>
      <dgm:t>
        <a:bodyPr/>
        <a:lstStyle/>
        <a:p>
          <a:endParaRPr lang="en-US"/>
        </a:p>
      </dgm:t>
    </dgm:pt>
    <dgm:pt modelId="{48C9D242-865D-4F8D-845B-FF29F47AD130}">
      <dgm:prSet phldrT="[Text]"/>
      <dgm:spPr/>
      <dgm:t>
        <a:bodyPr/>
        <a:lstStyle/>
        <a:p>
          <a:r>
            <a:rPr lang="en-US" i="1" dirty="0"/>
            <a:t>r = </a:t>
          </a:r>
          <a:r>
            <a:rPr lang="en-US" dirty="0"/>
            <a:t>.30</a:t>
          </a:r>
        </a:p>
      </dgm:t>
    </dgm:pt>
    <dgm:pt modelId="{C7B94BB4-1E6D-4B74-843B-ECC92CFA86A6}" type="parTrans" cxnId="{09F420B7-E988-4911-9037-8B27139129E8}">
      <dgm:prSet/>
      <dgm:spPr/>
      <dgm:t>
        <a:bodyPr/>
        <a:lstStyle/>
        <a:p>
          <a:endParaRPr lang="en-US"/>
        </a:p>
      </dgm:t>
    </dgm:pt>
    <dgm:pt modelId="{77A6BF8F-AD84-4CDB-8F31-3898365F7B73}" type="sibTrans" cxnId="{09F420B7-E988-4911-9037-8B27139129E8}">
      <dgm:prSet/>
      <dgm:spPr/>
      <dgm:t>
        <a:bodyPr/>
        <a:lstStyle/>
        <a:p>
          <a:endParaRPr lang="en-US"/>
        </a:p>
      </dgm:t>
    </dgm:pt>
    <dgm:pt modelId="{9DD6F215-A197-4C22-AF5E-35C5CF2D9B08}">
      <dgm:prSet phldrT="[Text]"/>
      <dgm:spPr/>
      <dgm:t>
        <a:bodyPr/>
        <a:lstStyle/>
        <a:p>
          <a:r>
            <a:rPr lang="en-US" i="1" dirty="0"/>
            <a:t>r</a:t>
          </a:r>
          <a:r>
            <a:rPr lang="en-US" dirty="0"/>
            <a:t> = .50</a:t>
          </a:r>
        </a:p>
      </dgm:t>
    </dgm:pt>
    <dgm:pt modelId="{FD69EC3F-FD31-4823-9856-7F3066B8394E}" type="parTrans" cxnId="{FC4DDA4D-F1FB-4649-8CA9-EF35A6D56D45}">
      <dgm:prSet/>
      <dgm:spPr/>
      <dgm:t>
        <a:bodyPr/>
        <a:lstStyle/>
        <a:p>
          <a:endParaRPr lang="en-US"/>
        </a:p>
      </dgm:t>
    </dgm:pt>
    <dgm:pt modelId="{D1910F72-F8E0-4C76-8E87-3C91FE5BFE5B}" type="sibTrans" cxnId="{FC4DDA4D-F1FB-4649-8CA9-EF35A6D56D45}">
      <dgm:prSet/>
      <dgm:spPr/>
      <dgm:t>
        <a:bodyPr/>
        <a:lstStyle/>
        <a:p>
          <a:endParaRPr lang="en-US"/>
        </a:p>
      </dgm:t>
    </dgm:pt>
    <dgm:pt modelId="{E74C94CC-8A87-4E1B-BE99-11902B5EE12F}">
      <dgm:prSet phldrT="[Text]"/>
      <dgm:spPr/>
      <dgm:t>
        <a:bodyPr/>
        <a:lstStyle/>
        <a:p>
          <a:r>
            <a:rPr lang="en-US" dirty="0"/>
            <a:t>Medium</a:t>
          </a:r>
        </a:p>
      </dgm:t>
    </dgm:pt>
    <dgm:pt modelId="{F50F87FC-C698-4B38-BA86-30D326946FCB}" type="parTrans" cxnId="{3F3A8803-B01C-484D-BC68-EB9B126C6024}">
      <dgm:prSet/>
      <dgm:spPr/>
      <dgm:t>
        <a:bodyPr/>
        <a:lstStyle/>
        <a:p>
          <a:endParaRPr lang="en-US"/>
        </a:p>
      </dgm:t>
    </dgm:pt>
    <dgm:pt modelId="{91E1EDF3-7AA7-4DAE-8A7D-062A122831CD}" type="sibTrans" cxnId="{3F3A8803-B01C-484D-BC68-EB9B126C6024}">
      <dgm:prSet/>
      <dgm:spPr/>
      <dgm:t>
        <a:bodyPr/>
        <a:lstStyle/>
        <a:p>
          <a:endParaRPr lang="en-US"/>
        </a:p>
      </dgm:t>
    </dgm:pt>
    <dgm:pt modelId="{0D2D3072-F1E9-45FB-821E-911150BB09D4}">
      <dgm:prSet phldrT="[Text]"/>
      <dgm:spPr/>
      <dgm:t>
        <a:bodyPr/>
        <a:lstStyle/>
        <a:p>
          <a:r>
            <a:rPr lang="en-US" dirty="0"/>
            <a:t>Large</a:t>
          </a:r>
        </a:p>
      </dgm:t>
    </dgm:pt>
    <dgm:pt modelId="{89BFD2A7-C8B9-4594-8496-84691C2581C8}" type="parTrans" cxnId="{8C7F97A0-BEC9-46F6-AB1A-CB9EF95E745E}">
      <dgm:prSet/>
      <dgm:spPr/>
      <dgm:t>
        <a:bodyPr/>
        <a:lstStyle/>
        <a:p>
          <a:endParaRPr lang="en-US"/>
        </a:p>
      </dgm:t>
    </dgm:pt>
    <dgm:pt modelId="{BA89B801-6832-4C9A-B4CC-316818694E16}" type="sibTrans" cxnId="{8C7F97A0-BEC9-46F6-AB1A-CB9EF95E745E}">
      <dgm:prSet/>
      <dgm:spPr/>
      <dgm:t>
        <a:bodyPr/>
        <a:lstStyle/>
        <a:p>
          <a:endParaRPr lang="en-US"/>
        </a:p>
      </dgm:t>
    </dgm:pt>
    <dgm:pt modelId="{FBF36737-C55F-4EF3-B4C2-2F2D2007D737}" type="pres">
      <dgm:prSet presAssocID="{9D758994-265B-43EC-96BC-387F448B72ED}" presName="list" presStyleCnt="0">
        <dgm:presLayoutVars>
          <dgm:dir/>
          <dgm:animLvl val="lvl"/>
        </dgm:presLayoutVars>
      </dgm:prSet>
      <dgm:spPr/>
    </dgm:pt>
    <dgm:pt modelId="{83A55539-CC5E-471D-8C3A-B76D24BE5F95}" type="pres">
      <dgm:prSet presAssocID="{75D07C68-7029-4C28-A1E3-A292734D2978}" presName="posSpace" presStyleCnt="0"/>
      <dgm:spPr/>
    </dgm:pt>
    <dgm:pt modelId="{2D56DEC6-A0D0-4167-A3AA-BF917E06C4D9}" type="pres">
      <dgm:prSet presAssocID="{75D07C68-7029-4C28-A1E3-A292734D2978}" presName="vertFlow" presStyleCnt="0"/>
      <dgm:spPr/>
    </dgm:pt>
    <dgm:pt modelId="{1F685D19-9759-4884-9F47-E31A0161A740}" type="pres">
      <dgm:prSet presAssocID="{75D07C68-7029-4C28-A1E3-A292734D2978}" presName="topSpace" presStyleCnt="0"/>
      <dgm:spPr/>
    </dgm:pt>
    <dgm:pt modelId="{E4922B78-1E7A-4272-8675-FDF28DA593C2}" type="pres">
      <dgm:prSet presAssocID="{75D07C68-7029-4C28-A1E3-A292734D2978}" presName="firstComp" presStyleCnt="0"/>
      <dgm:spPr/>
    </dgm:pt>
    <dgm:pt modelId="{4C6F4D5F-9C13-4ECE-A8A7-2D43CEC2B0B7}" type="pres">
      <dgm:prSet presAssocID="{75D07C68-7029-4C28-A1E3-A292734D2978}" presName="firstChild" presStyleLbl="bgAccFollowNode1" presStyleIdx="0" presStyleCnt="3"/>
      <dgm:spPr/>
    </dgm:pt>
    <dgm:pt modelId="{EB921218-52F0-49BB-AF3C-119C23B4B9EB}" type="pres">
      <dgm:prSet presAssocID="{75D07C68-7029-4C28-A1E3-A292734D2978}" presName="firstChildTx" presStyleLbl="bgAccFollowNode1" presStyleIdx="0" presStyleCnt="3">
        <dgm:presLayoutVars>
          <dgm:bulletEnabled val="1"/>
        </dgm:presLayoutVars>
      </dgm:prSet>
      <dgm:spPr/>
    </dgm:pt>
    <dgm:pt modelId="{1888088C-CE0A-49D8-B56B-9F55B3A5B8D8}" type="pres">
      <dgm:prSet presAssocID="{75D07C68-7029-4C28-A1E3-A292734D2978}" presName="negSpace" presStyleCnt="0"/>
      <dgm:spPr/>
    </dgm:pt>
    <dgm:pt modelId="{3707849E-49D2-4998-A97A-2403050E8893}" type="pres">
      <dgm:prSet presAssocID="{75D07C68-7029-4C28-A1E3-A292734D2978}" presName="circle" presStyleLbl="node1" presStyleIdx="0" presStyleCnt="3"/>
      <dgm:spPr/>
    </dgm:pt>
    <dgm:pt modelId="{4AC51A1A-FA86-48A5-9491-54DF0DF90DCB}" type="pres">
      <dgm:prSet presAssocID="{7FFB4D20-EC9F-4D61-A5AC-98E6BDC87865}" presName="transSpace" presStyleCnt="0"/>
      <dgm:spPr/>
    </dgm:pt>
    <dgm:pt modelId="{6689280E-7E43-4F20-8669-F0249BCDFF1C}" type="pres">
      <dgm:prSet presAssocID="{48C9D242-865D-4F8D-845B-FF29F47AD130}" presName="posSpace" presStyleCnt="0"/>
      <dgm:spPr/>
    </dgm:pt>
    <dgm:pt modelId="{16B5EF48-7DC8-4608-AC91-67A2ED7E1B3D}" type="pres">
      <dgm:prSet presAssocID="{48C9D242-865D-4F8D-845B-FF29F47AD130}" presName="vertFlow" presStyleCnt="0"/>
      <dgm:spPr/>
    </dgm:pt>
    <dgm:pt modelId="{5680429D-AEC1-4C9D-940E-927A508D1545}" type="pres">
      <dgm:prSet presAssocID="{48C9D242-865D-4F8D-845B-FF29F47AD130}" presName="topSpace" presStyleCnt="0"/>
      <dgm:spPr/>
    </dgm:pt>
    <dgm:pt modelId="{B51C6DF1-17FA-4950-B5D3-0B202573EBEB}" type="pres">
      <dgm:prSet presAssocID="{48C9D242-865D-4F8D-845B-FF29F47AD130}" presName="firstComp" presStyleCnt="0"/>
      <dgm:spPr/>
    </dgm:pt>
    <dgm:pt modelId="{0814CA33-E907-42B5-8003-C6F0CD8887E8}" type="pres">
      <dgm:prSet presAssocID="{48C9D242-865D-4F8D-845B-FF29F47AD130}" presName="firstChild" presStyleLbl="bgAccFollowNode1" presStyleIdx="1" presStyleCnt="3"/>
      <dgm:spPr/>
    </dgm:pt>
    <dgm:pt modelId="{4C301A57-F558-4437-97DF-2333974786DC}" type="pres">
      <dgm:prSet presAssocID="{48C9D242-865D-4F8D-845B-FF29F47AD130}" presName="firstChildTx" presStyleLbl="bgAccFollowNode1" presStyleIdx="1" presStyleCnt="3">
        <dgm:presLayoutVars>
          <dgm:bulletEnabled val="1"/>
        </dgm:presLayoutVars>
      </dgm:prSet>
      <dgm:spPr/>
    </dgm:pt>
    <dgm:pt modelId="{25E4DED5-84F2-494D-BC91-5CA414A39104}" type="pres">
      <dgm:prSet presAssocID="{48C9D242-865D-4F8D-845B-FF29F47AD130}" presName="negSpace" presStyleCnt="0"/>
      <dgm:spPr/>
    </dgm:pt>
    <dgm:pt modelId="{FEFA0ADD-F54F-4718-ADFB-1C248767AE45}" type="pres">
      <dgm:prSet presAssocID="{48C9D242-865D-4F8D-845B-FF29F47AD130}" presName="circle" presStyleLbl="node1" presStyleIdx="1" presStyleCnt="3"/>
      <dgm:spPr/>
    </dgm:pt>
    <dgm:pt modelId="{88BF2F54-470D-4F81-BA39-FAFE1D96114D}" type="pres">
      <dgm:prSet presAssocID="{77A6BF8F-AD84-4CDB-8F31-3898365F7B73}" presName="transSpace" presStyleCnt="0"/>
      <dgm:spPr/>
    </dgm:pt>
    <dgm:pt modelId="{954F4704-CE42-4FB0-9080-28BF09B9A95A}" type="pres">
      <dgm:prSet presAssocID="{9DD6F215-A197-4C22-AF5E-35C5CF2D9B08}" presName="posSpace" presStyleCnt="0"/>
      <dgm:spPr/>
    </dgm:pt>
    <dgm:pt modelId="{2C173707-75FE-443F-A516-5C9C284A2523}" type="pres">
      <dgm:prSet presAssocID="{9DD6F215-A197-4C22-AF5E-35C5CF2D9B08}" presName="vertFlow" presStyleCnt="0"/>
      <dgm:spPr/>
    </dgm:pt>
    <dgm:pt modelId="{8FBE67D3-C57B-42F0-A8C9-863EC5302D68}" type="pres">
      <dgm:prSet presAssocID="{9DD6F215-A197-4C22-AF5E-35C5CF2D9B08}" presName="topSpace" presStyleCnt="0"/>
      <dgm:spPr/>
    </dgm:pt>
    <dgm:pt modelId="{CC0748E8-6C3F-4E66-AEAE-A37816DCABFD}" type="pres">
      <dgm:prSet presAssocID="{9DD6F215-A197-4C22-AF5E-35C5CF2D9B08}" presName="firstComp" presStyleCnt="0"/>
      <dgm:spPr/>
    </dgm:pt>
    <dgm:pt modelId="{C9AB5430-B269-4211-8357-2BAE47E3B506}" type="pres">
      <dgm:prSet presAssocID="{9DD6F215-A197-4C22-AF5E-35C5CF2D9B08}" presName="firstChild" presStyleLbl="bgAccFollowNode1" presStyleIdx="2" presStyleCnt="3"/>
      <dgm:spPr/>
    </dgm:pt>
    <dgm:pt modelId="{4B41FA03-3418-4B68-98C1-6AE062AE639C}" type="pres">
      <dgm:prSet presAssocID="{9DD6F215-A197-4C22-AF5E-35C5CF2D9B08}" presName="firstChildTx" presStyleLbl="bgAccFollowNode1" presStyleIdx="2" presStyleCnt="3">
        <dgm:presLayoutVars>
          <dgm:bulletEnabled val="1"/>
        </dgm:presLayoutVars>
      </dgm:prSet>
      <dgm:spPr/>
    </dgm:pt>
    <dgm:pt modelId="{1AF7E35C-1F9B-4B3A-B1E3-A9B9DCC5D039}" type="pres">
      <dgm:prSet presAssocID="{9DD6F215-A197-4C22-AF5E-35C5CF2D9B08}" presName="negSpace" presStyleCnt="0"/>
      <dgm:spPr/>
    </dgm:pt>
    <dgm:pt modelId="{7023CC95-74EB-42F1-A2A3-55676D3DB0C2}" type="pres">
      <dgm:prSet presAssocID="{9DD6F215-A197-4C22-AF5E-35C5CF2D9B08}" presName="circle" presStyleLbl="node1" presStyleIdx="2" presStyleCnt="3"/>
      <dgm:spPr/>
    </dgm:pt>
  </dgm:ptLst>
  <dgm:cxnLst>
    <dgm:cxn modelId="{3F3A8803-B01C-484D-BC68-EB9B126C6024}" srcId="{48C9D242-865D-4F8D-845B-FF29F47AD130}" destId="{E74C94CC-8A87-4E1B-BE99-11902B5EE12F}" srcOrd="0" destOrd="0" parTransId="{F50F87FC-C698-4B38-BA86-30D326946FCB}" sibTransId="{91E1EDF3-7AA7-4DAE-8A7D-062A122831CD}"/>
    <dgm:cxn modelId="{4C376206-67E6-44BC-8240-90AAC12A21CC}" srcId="{9D758994-265B-43EC-96BC-387F448B72ED}" destId="{75D07C68-7029-4C28-A1E3-A292734D2978}" srcOrd="0" destOrd="0" parTransId="{A7EE3D77-846B-44AB-A6EF-710C7BA674BF}" sibTransId="{7FFB4D20-EC9F-4D61-A5AC-98E6BDC87865}"/>
    <dgm:cxn modelId="{F87E1E1C-C6EB-4D9B-BF82-DFBDFA79E5C2}" type="presOf" srcId="{75D07C68-7029-4C28-A1E3-A292734D2978}" destId="{3707849E-49D2-4998-A97A-2403050E8893}" srcOrd="0" destOrd="0" presId="urn:microsoft.com/office/officeart/2005/8/layout/hList9"/>
    <dgm:cxn modelId="{446CDC26-A600-44B0-9906-35D84F96062E}" type="presOf" srcId="{E74C94CC-8A87-4E1B-BE99-11902B5EE12F}" destId="{0814CA33-E907-42B5-8003-C6F0CD8887E8}" srcOrd="0" destOrd="0" presId="urn:microsoft.com/office/officeart/2005/8/layout/hList9"/>
    <dgm:cxn modelId="{76B2AA2F-0DAC-417F-A992-8054CAB2189A}" type="presOf" srcId="{9D758994-265B-43EC-96BC-387F448B72ED}" destId="{FBF36737-C55F-4EF3-B4C2-2F2D2007D737}" srcOrd="0" destOrd="0" presId="urn:microsoft.com/office/officeart/2005/8/layout/hList9"/>
    <dgm:cxn modelId="{789C8836-4B43-4FDF-8909-FAC421AFF135}" type="presOf" srcId="{6390D033-78E2-402A-AD06-831BC708E5EB}" destId="{EB921218-52F0-49BB-AF3C-119C23B4B9EB}" srcOrd="1" destOrd="0" presId="urn:microsoft.com/office/officeart/2005/8/layout/hList9"/>
    <dgm:cxn modelId="{87E0D637-FD85-4FB4-8531-34C1D2FF4902}" type="presOf" srcId="{48C9D242-865D-4F8D-845B-FF29F47AD130}" destId="{FEFA0ADD-F54F-4718-ADFB-1C248767AE45}" srcOrd="0" destOrd="0" presId="urn:microsoft.com/office/officeart/2005/8/layout/hList9"/>
    <dgm:cxn modelId="{01429E3E-1489-474F-9524-465B9F5162EF}" type="presOf" srcId="{E74C94CC-8A87-4E1B-BE99-11902B5EE12F}" destId="{4C301A57-F558-4437-97DF-2333974786DC}" srcOrd="1" destOrd="0" presId="urn:microsoft.com/office/officeart/2005/8/layout/hList9"/>
    <dgm:cxn modelId="{89F6E84B-8696-4D0F-90F1-B338D1A665B3}" srcId="{75D07C68-7029-4C28-A1E3-A292734D2978}" destId="{6390D033-78E2-402A-AD06-831BC708E5EB}" srcOrd="0" destOrd="0" parTransId="{3697C6DF-5711-4A72-822D-BE22DC064C8B}" sibTransId="{0A5F6405-86A2-4EE5-8114-BDB788B86EC6}"/>
    <dgm:cxn modelId="{83F4104C-CA9D-4428-918C-F56AFC2254DF}" type="presOf" srcId="{6390D033-78E2-402A-AD06-831BC708E5EB}" destId="{4C6F4D5F-9C13-4ECE-A8A7-2D43CEC2B0B7}" srcOrd="0" destOrd="0" presId="urn:microsoft.com/office/officeart/2005/8/layout/hList9"/>
    <dgm:cxn modelId="{FC4DDA4D-F1FB-4649-8CA9-EF35A6D56D45}" srcId="{9D758994-265B-43EC-96BC-387F448B72ED}" destId="{9DD6F215-A197-4C22-AF5E-35C5CF2D9B08}" srcOrd="2" destOrd="0" parTransId="{FD69EC3F-FD31-4823-9856-7F3066B8394E}" sibTransId="{D1910F72-F8E0-4C76-8E87-3C91FE5BFE5B}"/>
    <dgm:cxn modelId="{B8DD2E7A-E67E-4369-9102-1B9D24B4032D}" type="presOf" srcId="{0D2D3072-F1E9-45FB-821E-911150BB09D4}" destId="{C9AB5430-B269-4211-8357-2BAE47E3B506}" srcOrd="0" destOrd="0" presId="urn:microsoft.com/office/officeart/2005/8/layout/hList9"/>
    <dgm:cxn modelId="{06A17B87-AD67-4942-A0C4-21D89251FC6A}" type="presOf" srcId="{9DD6F215-A197-4C22-AF5E-35C5CF2D9B08}" destId="{7023CC95-74EB-42F1-A2A3-55676D3DB0C2}" srcOrd="0" destOrd="0" presId="urn:microsoft.com/office/officeart/2005/8/layout/hList9"/>
    <dgm:cxn modelId="{8C7F97A0-BEC9-46F6-AB1A-CB9EF95E745E}" srcId="{9DD6F215-A197-4C22-AF5E-35C5CF2D9B08}" destId="{0D2D3072-F1E9-45FB-821E-911150BB09D4}" srcOrd="0" destOrd="0" parTransId="{89BFD2A7-C8B9-4594-8496-84691C2581C8}" sibTransId="{BA89B801-6832-4C9A-B4CC-316818694E16}"/>
    <dgm:cxn modelId="{09F420B7-E988-4911-9037-8B27139129E8}" srcId="{9D758994-265B-43EC-96BC-387F448B72ED}" destId="{48C9D242-865D-4F8D-845B-FF29F47AD130}" srcOrd="1" destOrd="0" parTransId="{C7B94BB4-1E6D-4B74-843B-ECC92CFA86A6}" sibTransId="{77A6BF8F-AD84-4CDB-8F31-3898365F7B73}"/>
    <dgm:cxn modelId="{C9D736E6-D059-44E4-9F1D-BD3B6436D200}" type="presOf" srcId="{0D2D3072-F1E9-45FB-821E-911150BB09D4}" destId="{4B41FA03-3418-4B68-98C1-6AE062AE639C}" srcOrd="1" destOrd="0" presId="urn:microsoft.com/office/officeart/2005/8/layout/hList9"/>
    <dgm:cxn modelId="{59AEC1A7-69E5-4DCE-A200-25608AF62BBE}" type="presParOf" srcId="{FBF36737-C55F-4EF3-B4C2-2F2D2007D737}" destId="{83A55539-CC5E-471D-8C3A-B76D24BE5F95}" srcOrd="0" destOrd="0" presId="urn:microsoft.com/office/officeart/2005/8/layout/hList9"/>
    <dgm:cxn modelId="{7948A404-6F09-46D7-B65D-535BEEC05BF3}" type="presParOf" srcId="{FBF36737-C55F-4EF3-B4C2-2F2D2007D737}" destId="{2D56DEC6-A0D0-4167-A3AA-BF917E06C4D9}" srcOrd="1" destOrd="0" presId="urn:microsoft.com/office/officeart/2005/8/layout/hList9"/>
    <dgm:cxn modelId="{948EF589-DBA9-4F23-B44A-574FC480E2F3}" type="presParOf" srcId="{2D56DEC6-A0D0-4167-A3AA-BF917E06C4D9}" destId="{1F685D19-9759-4884-9F47-E31A0161A740}" srcOrd="0" destOrd="0" presId="urn:microsoft.com/office/officeart/2005/8/layout/hList9"/>
    <dgm:cxn modelId="{D467729C-C91A-41B5-AA96-998F4554B8E6}" type="presParOf" srcId="{2D56DEC6-A0D0-4167-A3AA-BF917E06C4D9}" destId="{E4922B78-1E7A-4272-8675-FDF28DA593C2}" srcOrd="1" destOrd="0" presId="urn:microsoft.com/office/officeart/2005/8/layout/hList9"/>
    <dgm:cxn modelId="{E452F3BD-CF03-40BD-8C88-D4D415051421}" type="presParOf" srcId="{E4922B78-1E7A-4272-8675-FDF28DA593C2}" destId="{4C6F4D5F-9C13-4ECE-A8A7-2D43CEC2B0B7}" srcOrd="0" destOrd="0" presId="urn:microsoft.com/office/officeart/2005/8/layout/hList9"/>
    <dgm:cxn modelId="{5256F0B9-F0BA-493D-9296-A0DF5E83DFE7}" type="presParOf" srcId="{E4922B78-1E7A-4272-8675-FDF28DA593C2}" destId="{EB921218-52F0-49BB-AF3C-119C23B4B9EB}" srcOrd="1" destOrd="0" presId="urn:microsoft.com/office/officeart/2005/8/layout/hList9"/>
    <dgm:cxn modelId="{E4036A61-776A-4E6D-9763-D3418B294544}" type="presParOf" srcId="{FBF36737-C55F-4EF3-B4C2-2F2D2007D737}" destId="{1888088C-CE0A-49D8-B56B-9F55B3A5B8D8}" srcOrd="2" destOrd="0" presId="urn:microsoft.com/office/officeart/2005/8/layout/hList9"/>
    <dgm:cxn modelId="{B3F0FB40-E74D-4153-B7E4-A3ABCFDA648E}" type="presParOf" srcId="{FBF36737-C55F-4EF3-B4C2-2F2D2007D737}" destId="{3707849E-49D2-4998-A97A-2403050E8893}" srcOrd="3" destOrd="0" presId="urn:microsoft.com/office/officeart/2005/8/layout/hList9"/>
    <dgm:cxn modelId="{99506515-4DE0-4B33-9512-0FA01B0DC23F}" type="presParOf" srcId="{FBF36737-C55F-4EF3-B4C2-2F2D2007D737}" destId="{4AC51A1A-FA86-48A5-9491-54DF0DF90DCB}" srcOrd="4" destOrd="0" presId="urn:microsoft.com/office/officeart/2005/8/layout/hList9"/>
    <dgm:cxn modelId="{92F35324-E6CB-4AD4-8A0B-CADB59FD16BF}" type="presParOf" srcId="{FBF36737-C55F-4EF3-B4C2-2F2D2007D737}" destId="{6689280E-7E43-4F20-8669-F0249BCDFF1C}" srcOrd="5" destOrd="0" presId="urn:microsoft.com/office/officeart/2005/8/layout/hList9"/>
    <dgm:cxn modelId="{83E1C9A0-1203-4834-88C1-6A50B24BD625}" type="presParOf" srcId="{FBF36737-C55F-4EF3-B4C2-2F2D2007D737}" destId="{16B5EF48-7DC8-4608-AC91-67A2ED7E1B3D}" srcOrd="6" destOrd="0" presId="urn:microsoft.com/office/officeart/2005/8/layout/hList9"/>
    <dgm:cxn modelId="{75558905-80D6-4AB6-942E-4FA45D9A8A80}" type="presParOf" srcId="{16B5EF48-7DC8-4608-AC91-67A2ED7E1B3D}" destId="{5680429D-AEC1-4C9D-940E-927A508D1545}" srcOrd="0" destOrd="0" presId="urn:microsoft.com/office/officeart/2005/8/layout/hList9"/>
    <dgm:cxn modelId="{D3167780-78D1-4A25-8094-3AF8B3F091AE}" type="presParOf" srcId="{16B5EF48-7DC8-4608-AC91-67A2ED7E1B3D}" destId="{B51C6DF1-17FA-4950-B5D3-0B202573EBEB}" srcOrd="1" destOrd="0" presId="urn:microsoft.com/office/officeart/2005/8/layout/hList9"/>
    <dgm:cxn modelId="{02A4909F-ACB0-4390-B5DE-AC952F65A29F}" type="presParOf" srcId="{B51C6DF1-17FA-4950-B5D3-0B202573EBEB}" destId="{0814CA33-E907-42B5-8003-C6F0CD8887E8}" srcOrd="0" destOrd="0" presId="urn:microsoft.com/office/officeart/2005/8/layout/hList9"/>
    <dgm:cxn modelId="{08BDEA75-5648-48BE-A2C8-68B6D8AD92E3}" type="presParOf" srcId="{B51C6DF1-17FA-4950-B5D3-0B202573EBEB}" destId="{4C301A57-F558-4437-97DF-2333974786DC}" srcOrd="1" destOrd="0" presId="urn:microsoft.com/office/officeart/2005/8/layout/hList9"/>
    <dgm:cxn modelId="{35C46E1C-37D0-4A31-AEC5-477E8A83C360}" type="presParOf" srcId="{FBF36737-C55F-4EF3-B4C2-2F2D2007D737}" destId="{25E4DED5-84F2-494D-BC91-5CA414A39104}" srcOrd="7" destOrd="0" presId="urn:microsoft.com/office/officeart/2005/8/layout/hList9"/>
    <dgm:cxn modelId="{68724351-B300-4A70-A694-E8C1F764E7CF}" type="presParOf" srcId="{FBF36737-C55F-4EF3-B4C2-2F2D2007D737}" destId="{FEFA0ADD-F54F-4718-ADFB-1C248767AE45}" srcOrd="8" destOrd="0" presId="urn:microsoft.com/office/officeart/2005/8/layout/hList9"/>
    <dgm:cxn modelId="{303EDB5D-2338-48AD-A967-4605E262948D}" type="presParOf" srcId="{FBF36737-C55F-4EF3-B4C2-2F2D2007D737}" destId="{88BF2F54-470D-4F81-BA39-FAFE1D96114D}" srcOrd="9" destOrd="0" presId="urn:microsoft.com/office/officeart/2005/8/layout/hList9"/>
    <dgm:cxn modelId="{B1BF5C94-EC73-4977-BB0F-C9786B3B0302}" type="presParOf" srcId="{FBF36737-C55F-4EF3-B4C2-2F2D2007D737}" destId="{954F4704-CE42-4FB0-9080-28BF09B9A95A}" srcOrd="10" destOrd="0" presId="urn:microsoft.com/office/officeart/2005/8/layout/hList9"/>
    <dgm:cxn modelId="{C8FC7D18-F50B-4D69-A3C3-587020E2583B}" type="presParOf" srcId="{FBF36737-C55F-4EF3-B4C2-2F2D2007D737}" destId="{2C173707-75FE-443F-A516-5C9C284A2523}" srcOrd="11" destOrd="0" presId="urn:microsoft.com/office/officeart/2005/8/layout/hList9"/>
    <dgm:cxn modelId="{8EBFC9F3-DE62-4CA0-9EA9-0A9DDFFB3144}" type="presParOf" srcId="{2C173707-75FE-443F-A516-5C9C284A2523}" destId="{8FBE67D3-C57B-42F0-A8C9-863EC5302D68}" srcOrd="0" destOrd="0" presId="urn:microsoft.com/office/officeart/2005/8/layout/hList9"/>
    <dgm:cxn modelId="{C0D289A3-9A42-46B4-AF9B-2F613B3AA6F9}" type="presParOf" srcId="{2C173707-75FE-443F-A516-5C9C284A2523}" destId="{CC0748E8-6C3F-4E66-AEAE-A37816DCABFD}" srcOrd="1" destOrd="0" presId="urn:microsoft.com/office/officeart/2005/8/layout/hList9"/>
    <dgm:cxn modelId="{C12033F3-EF1D-4112-ACC3-9098198093CD}" type="presParOf" srcId="{CC0748E8-6C3F-4E66-AEAE-A37816DCABFD}" destId="{C9AB5430-B269-4211-8357-2BAE47E3B506}" srcOrd="0" destOrd="0" presId="urn:microsoft.com/office/officeart/2005/8/layout/hList9"/>
    <dgm:cxn modelId="{CF3ECE18-977C-42F1-AEBD-E2B62870CA39}" type="presParOf" srcId="{CC0748E8-6C3F-4E66-AEAE-A37816DCABFD}" destId="{4B41FA03-3418-4B68-98C1-6AE062AE639C}" srcOrd="1" destOrd="0" presId="urn:microsoft.com/office/officeart/2005/8/layout/hList9"/>
    <dgm:cxn modelId="{930BCF01-C697-47EF-AFA9-2550C6EF77B7}" type="presParOf" srcId="{FBF36737-C55F-4EF3-B4C2-2F2D2007D737}" destId="{1AF7E35C-1F9B-4B3A-B1E3-A9B9DCC5D039}" srcOrd="12" destOrd="0" presId="urn:microsoft.com/office/officeart/2005/8/layout/hList9"/>
    <dgm:cxn modelId="{BEBD099B-C4AC-4A2E-B086-3094A98D166C}" type="presParOf" srcId="{FBF36737-C55F-4EF3-B4C2-2F2D2007D737}" destId="{7023CC95-74EB-42F1-A2A3-55676D3DB0C2}"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8C924-A7AC-40F4-9775-E84CD061806A}"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308D4D40-889C-4EA4-9B63-8FCBCB6FB25A}">
      <dgm:prSet phldrT="[Text]"/>
      <dgm:spPr/>
      <dgm:t>
        <a:bodyPr/>
        <a:lstStyle/>
        <a:p>
          <a:r>
            <a:rPr lang="en-US" dirty="0"/>
            <a:t>Extent of variation between each persons score and grand mean</a:t>
          </a:r>
        </a:p>
      </dgm:t>
    </dgm:pt>
    <dgm:pt modelId="{0BAFD1CC-7200-4F9D-BAD9-B59FC016A783}" type="parTrans" cxnId="{ADF0385E-4804-4688-8645-7C4B4B50353B}">
      <dgm:prSet/>
      <dgm:spPr/>
      <dgm:t>
        <a:bodyPr/>
        <a:lstStyle/>
        <a:p>
          <a:endParaRPr lang="en-US"/>
        </a:p>
      </dgm:t>
    </dgm:pt>
    <dgm:pt modelId="{DE6FE7BA-CA00-4131-99A4-6FE003F9F2C7}" type="sibTrans" cxnId="{ADF0385E-4804-4688-8645-7C4B4B50353B}">
      <dgm:prSet/>
      <dgm:spPr/>
      <dgm:t>
        <a:bodyPr/>
        <a:lstStyle/>
        <a:p>
          <a:r>
            <a:rPr lang="en-US" dirty="0"/>
            <a:t>Total Variance</a:t>
          </a:r>
        </a:p>
      </dgm:t>
    </dgm:pt>
    <dgm:pt modelId="{D7F2FD72-6DFA-4315-8EDB-CBB3143E6513}">
      <dgm:prSet phldrT="[Text]"/>
      <dgm:spPr/>
      <dgm:t>
        <a:bodyPr/>
        <a:lstStyle/>
        <a:p>
          <a:r>
            <a:rPr lang="en-US" dirty="0"/>
            <a:t>Extent of variation between each person’s group mean and the grand mean</a:t>
          </a:r>
        </a:p>
      </dgm:t>
    </dgm:pt>
    <dgm:pt modelId="{00C80BF4-BA4B-4A17-B524-4C6289148CCE}" type="parTrans" cxnId="{C3FA3234-1E13-4490-93EB-783ED68DB41D}">
      <dgm:prSet/>
      <dgm:spPr/>
      <dgm:t>
        <a:bodyPr/>
        <a:lstStyle/>
        <a:p>
          <a:endParaRPr lang="en-US"/>
        </a:p>
      </dgm:t>
    </dgm:pt>
    <dgm:pt modelId="{523D5E91-3D82-459D-8CFF-647C556C7D76}" type="sibTrans" cxnId="{C3FA3234-1E13-4490-93EB-783ED68DB41D}">
      <dgm:prSet/>
      <dgm:spPr/>
      <dgm:t>
        <a:bodyPr/>
        <a:lstStyle/>
        <a:p>
          <a:r>
            <a:rPr lang="en-US" dirty="0"/>
            <a:t>Between Groups Variance</a:t>
          </a:r>
        </a:p>
      </dgm:t>
    </dgm:pt>
    <dgm:pt modelId="{8E354D86-4D0D-4AC1-BC7D-F30F1CE5006D}">
      <dgm:prSet phldrT="[Text]"/>
      <dgm:spPr/>
      <dgm:t>
        <a:bodyPr/>
        <a:lstStyle/>
        <a:p>
          <a:r>
            <a:rPr lang="en-US" dirty="0"/>
            <a:t>Extent of variation between each person’s score and their group mean</a:t>
          </a:r>
        </a:p>
      </dgm:t>
    </dgm:pt>
    <dgm:pt modelId="{32AA54A1-AF70-488C-844C-DFFEAFC2BACA}" type="parTrans" cxnId="{0C3D56BA-B110-478D-A541-36F2430B09C0}">
      <dgm:prSet/>
      <dgm:spPr/>
      <dgm:t>
        <a:bodyPr/>
        <a:lstStyle/>
        <a:p>
          <a:endParaRPr lang="en-US"/>
        </a:p>
      </dgm:t>
    </dgm:pt>
    <dgm:pt modelId="{A3AF3B95-5E24-4744-8CB3-2F179CF76EEB}" type="sibTrans" cxnId="{0C3D56BA-B110-478D-A541-36F2430B09C0}">
      <dgm:prSet/>
      <dgm:spPr/>
      <dgm:t>
        <a:bodyPr/>
        <a:lstStyle/>
        <a:p>
          <a:r>
            <a:rPr lang="en-US" dirty="0"/>
            <a:t>Within Groups Variance</a:t>
          </a:r>
        </a:p>
      </dgm:t>
    </dgm:pt>
    <dgm:pt modelId="{7F70D31E-F3A4-4DD1-9158-CD2642DCC951}" type="pres">
      <dgm:prSet presAssocID="{D998C924-A7AC-40F4-9775-E84CD061806A}" presName="hierChild1" presStyleCnt="0">
        <dgm:presLayoutVars>
          <dgm:orgChart val="1"/>
          <dgm:chPref val="1"/>
          <dgm:dir/>
          <dgm:animOne val="branch"/>
          <dgm:animLvl val="lvl"/>
          <dgm:resizeHandles/>
        </dgm:presLayoutVars>
      </dgm:prSet>
      <dgm:spPr/>
    </dgm:pt>
    <dgm:pt modelId="{6CD8E2FB-D54F-4F17-9231-134C1F12871A}" type="pres">
      <dgm:prSet presAssocID="{308D4D40-889C-4EA4-9B63-8FCBCB6FB25A}" presName="hierRoot1" presStyleCnt="0">
        <dgm:presLayoutVars>
          <dgm:hierBranch val="init"/>
        </dgm:presLayoutVars>
      </dgm:prSet>
      <dgm:spPr/>
    </dgm:pt>
    <dgm:pt modelId="{F799973E-DAC2-4F59-89BD-17EDAE638F06}" type="pres">
      <dgm:prSet presAssocID="{308D4D40-889C-4EA4-9B63-8FCBCB6FB25A}" presName="rootComposite1" presStyleCnt="0"/>
      <dgm:spPr/>
    </dgm:pt>
    <dgm:pt modelId="{5D216917-55A1-45ED-AF61-F30421B1FF87}" type="pres">
      <dgm:prSet presAssocID="{308D4D40-889C-4EA4-9B63-8FCBCB6FB25A}" presName="rootText1" presStyleLbl="node0" presStyleIdx="0" presStyleCnt="1">
        <dgm:presLayoutVars>
          <dgm:chMax/>
          <dgm:chPref val="3"/>
        </dgm:presLayoutVars>
      </dgm:prSet>
      <dgm:spPr/>
    </dgm:pt>
    <dgm:pt modelId="{32896E39-2A98-4FF7-90BC-9B89D3DAFC01}" type="pres">
      <dgm:prSet presAssocID="{308D4D40-889C-4EA4-9B63-8FCBCB6FB25A}" presName="titleText1" presStyleLbl="fgAcc0" presStyleIdx="0" presStyleCnt="1">
        <dgm:presLayoutVars>
          <dgm:chMax val="0"/>
          <dgm:chPref val="0"/>
        </dgm:presLayoutVars>
      </dgm:prSet>
      <dgm:spPr/>
    </dgm:pt>
    <dgm:pt modelId="{0E8CEE0D-47D6-4669-8377-1FB0B20C4FC5}" type="pres">
      <dgm:prSet presAssocID="{308D4D40-889C-4EA4-9B63-8FCBCB6FB25A}" presName="rootConnector1" presStyleLbl="node1" presStyleIdx="0" presStyleCnt="2"/>
      <dgm:spPr/>
    </dgm:pt>
    <dgm:pt modelId="{3E431544-18C3-4B40-B314-13D22D77D61A}" type="pres">
      <dgm:prSet presAssocID="{308D4D40-889C-4EA4-9B63-8FCBCB6FB25A}" presName="hierChild2" presStyleCnt="0"/>
      <dgm:spPr/>
    </dgm:pt>
    <dgm:pt modelId="{460EE1E8-8A7E-4D7D-82F6-EA22EF766899}" type="pres">
      <dgm:prSet presAssocID="{00C80BF4-BA4B-4A17-B524-4C6289148CCE}" presName="Name37" presStyleLbl="parChTrans1D2" presStyleIdx="0" presStyleCnt="2"/>
      <dgm:spPr/>
    </dgm:pt>
    <dgm:pt modelId="{53BBD0EC-59C1-4D3D-A188-941A3C9893E0}" type="pres">
      <dgm:prSet presAssocID="{D7F2FD72-6DFA-4315-8EDB-CBB3143E6513}" presName="hierRoot2" presStyleCnt="0">
        <dgm:presLayoutVars>
          <dgm:hierBranch val="init"/>
        </dgm:presLayoutVars>
      </dgm:prSet>
      <dgm:spPr/>
    </dgm:pt>
    <dgm:pt modelId="{4D304150-CBBD-433E-81DE-3B4CA73BBA75}" type="pres">
      <dgm:prSet presAssocID="{D7F2FD72-6DFA-4315-8EDB-CBB3143E6513}" presName="rootComposite" presStyleCnt="0"/>
      <dgm:spPr/>
    </dgm:pt>
    <dgm:pt modelId="{789136BE-6FFF-411A-880B-61D7C4D5942B}" type="pres">
      <dgm:prSet presAssocID="{D7F2FD72-6DFA-4315-8EDB-CBB3143E6513}" presName="rootText" presStyleLbl="node1" presStyleIdx="0" presStyleCnt="2">
        <dgm:presLayoutVars>
          <dgm:chMax/>
          <dgm:chPref val="3"/>
        </dgm:presLayoutVars>
      </dgm:prSet>
      <dgm:spPr/>
    </dgm:pt>
    <dgm:pt modelId="{0906C068-3002-4745-B01F-8FBE7FDC6C53}" type="pres">
      <dgm:prSet presAssocID="{D7F2FD72-6DFA-4315-8EDB-CBB3143E6513}" presName="titleText2" presStyleLbl="fgAcc1" presStyleIdx="0" presStyleCnt="2">
        <dgm:presLayoutVars>
          <dgm:chMax val="0"/>
          <dgm:chPref val="0"/>
        </dgm:presLayoutVars>
      </dgm:prSet>
      <dgm:spPr/>
    </dgm:pt>
    <dgm:pt modelId="{994DABE1-BFF2-486A-B47D-5C107AF93267}" type="pres">
      <dgm:prSet presAssocID="{D7F2FD72-6DFA-4315-8EDB-CBB3143E6513}" presName="rootConnector" presStyleLbl="node2" presStyleIdx="0" presStyleCnt="0"/>
      <dgm:spPr/>
    </dgm:pt>
    <dgm:pt modelId="{4C245E18-49A6-4B7F-B21D-C6C0615D3960}" type="pres">
      <dgm:prSet presAssocID="{D7F2FD72-6DFA-4315-8EDB-CBB3143E6513}" presName="hierChild4" presStyleCnt="0"/>
      <dgm:spPr/>
    </dgm:pt>
    <dgm:pt modelId="{C70A483B-44E1-43B2-8F86-1CEF1F801955}" type="pres">
      <dgm:prSet presAssocID="{D7F2FD72-6DFA-4315-8EDB-CBB3143E6513}" presName="hierChild5" presStyleCnt="0"/>
      <dgm:spPr/>
    </dgm:pt>
    <dgm:pt modelId="{108A691B-956D-48E1-9858-F97AE0111C0B}" type="pres">
      <dgm:prSet presAssocID="{32AA54A1-AF70-488C-844C-DFFEAFC2BACA}" presName="Name37" presStyleLbl="parChTrans1D2" presStyleIdx="1" presStyleCnt="2"/>
      <dgm:spPr/>
    </dgm:pt>
    <dgm:pt modelId="{FD28C4C2-6FB7-494D-8232-70F3EBDB483A}" type="pres">
      <dgm:prSet presAssocID="{8E354D86-4D0D-4AC1-BC7D-F30F1CE5006D}" presName="hierRoot2" presStyleCnt="0">
        <dgm:presLayoutVars>
          <dgm:hierBranch val="init"/>
        </dgm:presLayoutVars>
      </dgm:prSet>
      <dgm:spPr/>
    </dgm:pt>
    <dgm:pt modelId="{4EC3FA3C-110C-42DB-8EC3-D6A98EDB9A10}" type="pres">
      <dgm:prSet presAssocID="{8E354D86-4D0D-4AC1-BC7D-F30F1CE5006D}" presName="rootComposite" presStyleCnt="0"/>
      <dgm:spPr/>
    </dgm:pt>
    <dgm:pt modelId="{F208CAB0-CE9C-4173-BBCA-DD3331E3EB7C}" type="pres">
      <dgm:prSet presAssocID="{8E354D86-4D0D-4AC1-BC7D-F30F1CE5006D}" presName="rootText" presStyleLbl="node1" presStyleIdx="1" presStyleCnt="2">
        <dgm:presLayoutVars>
          <dgm:chMax/>
          <dgm:chPref val="3"/>
        </dgm:presLayoutVars>
      </dgm:prSet>
      <dgm:spPr/>
    </dgm:pt>
    <dgm:pt modelId="{BB9C34D8-1A2A-4A35-9EC8-F6EA535BC9D9}" type="pres">
      <dgm:prSet presAssocID="{8E354D86-4D0D-4AC1-BC7D-F30F1CE5006D}" presName="titleText2" presStyleLbl="fgAcc1" presStyleIdx="1" presStyleCnt="2">
        <dgm:presLayoutVars>
          <dgm:chMax val="0"/>
          <dgm:chPref val="0"/>
        </dgm:presLayoutVars>
      </dgm:prSet>
      <dgm:spPr/>
    </dgm:pt>
    <dgm:pt modelId="{9BE22E2E-0A98-4559-A14A-7FAC93586B24}" type="pres">
      <dgm:prSet presAssocID="{8E354D86-4D0D-4AC1-BC7D-F30F1CE5006D}" presName="rootConnector" presStyleLbl="node2" presStyleIdx="0" presStyleCnt="0"/>
      <dgm:spPr/>
    </dgm:pt>
    <dgm:pt modelId="{AD4E9F99-A811-484F-8448-3716B8E873CD}" type="pres">
      <dgm:prSet presAssocID="{8E354D86-4D0D-4AC1-BC7D-F30F1CE5006D}" presName="hierChild4" presStyleCnt="0"/>
      <dgm:spPr/>
    </dgm:pt>
    <dgm:pt modelId="{9BF77AA1-3617-4443-83DF-FF3D70044626}" type="pres">
      <dgm:prSet presAssocID="{8E354D86-4D0D-4AC1-BC7D-F30F1CE5006D}" presName="hierChild5" presStyleCnt="0"/>
      <dgm:spPr/>
    </dgm:pt>
    <dgm:pt modelId="{02E23663-C4BB-4906-A59D-F1C08B1C7BC3}" type="pres">
      <dgm:prSet presAssocID="{308D4D40-889C-4EA4-9B63-8FCBCB6FB25A}" presName="hierChild3" presStyleCnt="0"/>
      <dgm:spPr/>
    </dgm:pt>
  </dgm:ptLst>
  <dgm:cxnLst>
    <dgm:cxn modelId="{67EF2D31-6D81-47A1-9978-07DC42FAD034}" type="presOf" srcId="{8E354D86-4D0D-4AC1-BC7D-F30F1CE5006D}" destId="{9BE22E2E-0A98-4559-A14A-7FAC93586B24}" srcOrd="1" destOrd="0" presId="urn:microsoft.com/office/officeart/2008/layout/NameandTitleOrganizationalChart"/>
    <dgm:cxn modelId="{C3FA3234-1E13-4490-93EB-783ED68DB41D}" srcId="{308D4D40-889C-4EA4-9B63-8FCBCB6FB25A}" destId="{D7F2FD72-6DFA-4315-8EDB-CBB3143E6513}" srcOrd="0" destOrd="0" parTransId="{00C80BF4-BA4B-4A17-B524-4C6289148CCE}" sibTransId="{523D5E91-3D82-459D-8CFF-647C556C7D76}"/>
    <dgm:cxn modelId="{ADF0385E-4804-4688-8645-7C4B4B50353B}" srcId="{D998C924-A7AC-40F4-9775-E84CD061806A}" destId="{308D4D40-889C-4EA4-9B63-8FCBCB6FB25A}" srcOrd="0" destOrd="0" parTransId="{0BAFD1CC-7200-4F9D-BAD9-B59FC016A783}" sibTransId="{DE6FE7BA-CA00-4131-99A4-6FE003F9F2C7}"/>
    <dgm:cxn modelId="{46B72F43-8DF1-472B-B6F1-4DE534D5DFF8}" type="presOf" srcId="{00C80BF4-BA4B-4A17-B524-4C6289148CCE}" destId="{460EE1E8-8A7E-4D7D-82F6-EA22EF766899}" srcOrd="0" destOrd="0" presId="urn:microsoft.com/office/officeart/2008/layout/NameandTitleOrganizationalChart"/>
    <dgm:cxn modelId="{4FCBD280-FBD9-4A32-8241-E2947B1AB96B}" type="presOf" srcId="{308D4D40-889C-4EA4-9B63-8FCBCB6FB25A}" destId="{5D216917-55A1-45ED-AF61-F30421B1FF87}" srcOrd="0" destOrd="0" presId="urn:microsoft.com/office/officeart/2008/layout/NameandTitleOrganizationalChart"/>
    <dgm:cxn modelId="{871AE583-B123-45C9-B637-C6D4BA50D238}" type="presOf" srcId="{D7F2FD72-6DFA-4315-8EDB-CBB3143E6513}" destId="{994DABE1-BFF2-486A-B47D-5C107AF93267}" srcOrd="1" destOrd="0" presId="urn:microsoft.com/office/officeart/2008/layout/NameandTitleOrganizationalChart"/>
    <dgm:cxn modelId="{C72DAA8E-601B-4875-8923-9E616AA52BF8}" type="presOf" srcId="{A3AF3B95-5E24-4744-8CB3-2F179CF76EEB}" destId="{BB9C34D8-1A2A-4A35-9EC8-F6EA535BC9D9}" srcOrd="0" destOrd="0" presId="urn:microsoft.com/office/officeart/2008/layout/NameandTitleOrganizationalChart"/>
    <dgm:cxn modelId="{E587EF9B-AB00-4EDA-9599-ACB8C8A3CC28}" type="presOf" srcId="{32AA54A1-AF70-488C-844C-DFFEAFC2BACA}" destId="{108A691B-956D-48E1-9858-F97AE0111C0B}" srcOrd="0" destOrd="0" presId="urn:microsoft.com/office/officeart/2008/layout/NameandTitleOrganizationalChart"/>
    <dgm:cxn modelId="{6B2DDA9F-68BD-4508-9218-2E275C89811B}" type="presOf" srcId="{DE6FE7BA-CA00-4131-99A4-6FE003F9F2C7}" destId="{32896E39-2A98-4FF7-90BC-9B89D3DAFC01}" srcOrd="0" destOrd="0" presId="urn:microsoft.com/office/officeart/2008/layout/NameandTitleOrganizationalChart"/>
    <dgm:cxn modelId="{FB2FF4AA-383A-42A3-B3D3-EFCC756EBF78}" type="presOf" srcId="{8E354D86-4D0D-4AC1-BC7D-F30F1CE5006D}" destId="{F208CAB0-CE9C-4173-BBCA-DD3331E3EB7C}" srcOrd="0" destOrd="0" presId="urn:microsoft.com/office/officeart/2008/layout/NameandTitleOrganizationalChart"/>
    <dgm:cxn modelId="{0C3D56BA-B110-478D-A541-36F2430B09C0}" srcId="{308D4D40-889C-4EA4-9B63-8FCBCB6FB25A}" destId="{8E354D86-4D0D-4AC1-BC7D-F30F1CE5006D}" srcOrd="1" destOrd="0" parTransId="{32AA54A1-AF70-488C-844C-DFFEAFC2BACA}" sibTransId="{A3AF3B95-5E24-4744-8CB3-2F179CF76EEB}"/>
    <dgm:cxn modelId="{DBEE3FBB-31F3-4C24-9F28-7C57E5397880}" type="presOf" srcId="{308D4D40-889C-4EA4-9B63-8FCBCB6FB25A}" destId="{0E8CEE0D-47D6-4669-8377-1FB0B20C4FC5}" srcOrd="1" destOrd="0" presId="urn:microsoft.com/office/officeart/2008/layout/NameandTitleOrganizationalChart"/>
    <dgm:cxn modelId="{0789EBDB-329D-4023-88FD-FDF6CB2B01D7}" type="presOf" srcId="{523D5E91-3D82-459D-8CFF-647C556C7D76}" destId="{0906C068-3002-4745-B01F-8FBE7FDC6C53}" srcOrd="0" destOrd="0" presId="urn:microsoft.com/office/officeart/2008/layout/NameandTitleOrganizationalChart"/>
    <dgm:cxn modelId="{5F8286F9-FBDE-4AB7-9236-58F79D1A5F5D}" type="presOf" srcId="{D998C924-A7AC-40F4-9775-E84CD061806A}" destId="{7F70D31E-F3A4-4DD1-9158-CD2642DCC951}" srcOrd="0" destOrd="0" presId="urn:microsoft.com/office/officeart/2008/layout/NameandTitleOrganizationalChart"/>
    <dgm:cxn modelId="{F4EA1FFD-50DB-45FB-8B96-798F16D27FE3}" type="presOf" srcId="{D7F2FD72-6DFA-4315-8EDB-CBB3143E6513}" destId="{789136BE-6FFF-411A-880B-61D7C4D5942B}" srcOrd="0" destOrd="0" presId="urn:microsoft.com/office/officeart/2008/layout/NameandTitleOrganizationalChart"/>
    <dgm:cxn modelId="{0B2CBFC2-03C3-40F5-B21A-E547FCDDB03B}" type="presParOf" srcId="{7F70D31E-F3A4-4DD1-9158-CD2642DCC951}" destId="{6CD8E2FB-D54F-4F17-9231-134C1F12871A}" srcOrd="0" destOrd="0" presId="urn:microsoft.com/office/officeart/2008/layout/NameandTitleOrganizationalChart"/>
    <dgm:cxn modelId="{06CF5068-618B-4B8F-9321-14F798E44D90}" type="presParOf" srcId="{6CD8E2FB-D54F-4F17-9231-134C1F12871A}" destId="{F799973E-DAC2-4F59-89BD-17EDAE638F06}" srcOrd="0" destOrd="0" presId="urn:microsoft.com/office/officeart/2008/layout/NameandTitleOrganizationalChart"/>
    <dgm:cxn modelId="{F4B1C15A-87EC-42EE-9DEA-892167A86253}" type="presParOf" srcId="{F799973E-DAC2-4F59-89BD-17EDAE638F06}" destId="{5D216917-55A1-45ED-AF61-F30421B1FF87}" srcOrd="0" destOrd="0" presId="urn:microsoft.com/office/officeart/2008/layout/NameandTitleOrganizationalChart"/>
    <dgm:cxn modelId="{85E2109C-B595-442A-A31E-DD0D7756D549}" type="presParOf" srcId="{F799973E-DAC2-4F59-89BD-17EDAE638F06}" destId="{32896E39-2A98-4FF7-90BC-9B89D3DAFC01}" srcOrd="1" destOrd="0" presId="urn:microsoft.com/office/officeart/2008/layout/NameandTitleOrganizationalChart"/>
    <dgm:cxn modelId="{B38CDB66-0937-4AED-8FB9-0286B413A6BE}" type="presParOf" srcId="{F799973E-DAC2-4F59-89BD-17EDAE638F06}" destId="{0E8CEE0D-47D6-4669-8377-1FB0B20C4FC5}" srcOrd="2" destOrd="0" presId="urn:microsoft.com/office/officeart/2008/layout/NameandTitleOrganizationalChart"/>
    <dgm:cxn modelId="{BDD851A4-847E-49FD-BFA7-BEC3D2A828B1}" type="presParOf" srcId="{6CD8E2FB-D54F-4F17-9231-134C1F12871A}" destId="{3E431544-18C3-4B40-B314-13D22D77D61A}" srcOrd="1" destOrd="0" presId="urn:microsoft.com/office/officeart/2008/layout/NameandTitleOrganizationalChart"/>
    <dgm:cxn modelId="{6BF5585F-2C7D-40FC-A5F4-813F6612C37B}" type="presParOf" srcId="{3E431544-18C3-4B40-B314-13D22D77D61A}" destId="{460EE1E8-8A7E-4D7D-82F6-EA22EF766899}" srcOrd="0" destOrd="0" presId="urn:microsoft.com/office/officeart/2008/layout/NameandTitleOrganizationalChart"/>
    <dgm:cxn modelId="{A845B6EC-7660-40FD-990A-B221C9A7F8DA}" type="presParOf" srcId="{3E431544-18C3-4B40-B314-13D22D77D61A}" destId="{53BBD0EC-59C1-4D3D-A188-941A3C9893E0}" srcOrd="1" destOrd="0" presId="urn:microsoft.com/office/officeart/2008/layout/NameandTitleOrganizationalChart"/>
    <dgm:cxn modelId="{A6054623-D76C-4D38-9638-17C70390E965}" type="presParOf" srcId="{53BBD0EC-59C1-4D3D-A188-941A3C9893E0}" destId="{4D304150-CBBD-433E-81DE-3B4CA73BBA75}" srcOrd="0" destOrd="0" presId="urn:microsoft.com/office/officeart/2008/layout/NameandTitleOrganizationalChart"/>
    <dgm:cxn modelId="{D3D54056-375C-44F5-A4DE-6E56A7699E71}" type="presParOf" srcId="{4D304150-CBBD-433E-81DE-3B4CA73BBA75}" destId="{789136BE-6FFF-411A-880B-61D7C4D5942B}" srcOrd="0" destOrd="0" presId="urn:microsoft.com/office/officeart/2008/layout/NameandTitleOrganizationalChart"/>
    <dgm:cxn modelId="{A14E2368-5DE8-4419-8123-FA90C597DE78}" type="presParOf" srcId="{4D304150-CBBD-433E-81DE-3B4CA73BBA75}" destId="{0906C068-3002-4745-B01F-8FBE7FDC6C53}" srcOrd="1" destOrd="0" presId="urn:microsoft.com/office/officeart/2008/layout/NameandTitleOrganizationalChart"/>
    <dgm:cxn modelId="{8FCE9562-6E34-4431-8270-7671443D5F5E}" type="presParOf" srcId="{4D304150-CBBD-433E-81DE-3B4CA73BBA75}" destId="{994DABE1-BFF2-486A-B47D-5C107AF93267}" srcOrd="2" destOrd="0" presId="urn:microsoft.com/office/officeart/2008/layout/NameandTitleOrganizationalChart"/>
    <dgm:cxn modelId="{89128D3B-C8E0-45E3-B591-E8FE24684C4A}" type="presParOf" srcId="{53BBD0EC-59C1-4D3D-A188-941A3C9893E0}" destId="{4C245E18-49A6-4B7F-B21D-C6C0615D3960}" srcOrd="1" destOrd="0" presId="urn:microsoft.com/office/officeart/2008/layout/NameandTitleOrganizationalChart"/>
    <dgm:cxn modelId="{ADE1E872-0C0F-4269-89BA-A39312D042BE}" type="presParOf" srcId="{53BBD0EC-59C1-4D3D-A188-941A3C9893E0}" destId="{C70A483B-44E1-43B2-8F86-1CEF1F801955}" srcOrd="2" destOrd="0" presId="urn:microsoft.com/office/officeart/2008/layout/NameandTitleOrganizationalChart"/>
    <dgm:cxn modelId="{89FA0CCA-5CCA-4ACB-B8B2-CF56C77CD659}" type="presParOf" srcId="{3E431544-18C3-4B40-B314-13D22D77D61A}" destId="{108A691B-956D-48E1-9858-F97AE0111C0B}" srcOrd="2" destOrd="0" presId="urn:microsoft.com/office/officeart/2008/layout/NameandTitleOrganizationalChart"/>
    <dgm:cxn modelId="{0D43BB35-4B9B-4450-B896-43EEC9F2E16D}" type="presParOf" srcId="{3E431544-18C3-4B40-B314-13D22D77D61A}" destId="{FD28C4C2-6FB7-494D-8232-70F3EBDB483A}" srcOrd="3" destOrd="0" presId="urn:microsoft.com/office/officeart/2008/layout/NameandTitleOrganizationalChart"/>
    <dgm:cxn modelId="{C3569D50-DE42-42BA-B558-C04D905F7A72}" type="presParOf" srcId="{FD28C4C2-6FB7-494D-8232-70F3EBDB483A}" destId="{4EC3FA3C-110C-42DB-8EC3-D6A98EDB9A10}" srcOrd="0" destOrd="0" presId="urn:microsoft.com/office/officeart/2008/layout/NameandTitleOrganizationalChart"/>
    <dgm:cxn modelId="{DC4C2C73-868D-45B6-9B02-2A7ACD5A4945}" type="presParOf" srcId="{4EC3FA3C-110C-42DB-8EC3-D6A98EDB9A10}" destId="{F208CAB0-CE9C-4173-BBCA-DD3331E3EB7C}" srcOrd="0" destOrd="0" presId="urn:microsoft.com/office/officeart/2008/layout/NameandTitleOrganizationalChart"/>
    <dgm:cxn modelId="{5301B51B-BEA7-4E99-97DE-1FC98EB0CF82}" type="presParOf" srcId="{4EC3FA3C-110C-42DB-8EC3-D6A98EDB9A10}" destId="{BB9C34D8-1A2A-4A35-9EC8-F6EA535BC9D9}" srcOrd="1" destOrd="0" presId="urn:microsoft.com/office/officeart/2008/layout/NameandTitleOrganizationalChart"/>
    <dgm:cxn modelId="{82716A97-382A-450D-9EEB-1424FE26B8F8}" type="presParOf" srcId="{4EC3FA3C-110C-42DB-8EC3-D6A98EDB9A10}" destId="{9BE22E2E-0A98-4559-A14A-7FAC93586B24}" srcOrd="2" destOrd="0" presId="urn:microsoft.com/office/officeart/2008/layout/NameandTitleOrganizationalChart"/>
    <dgm:cxn modelId="{349B8F0D-B200-4254-A039-E40ACBB7C1BB}" type="presParOf" srcId="{FD28C4C2-6FB7-494D-8232-70F3EBDB483A}" destId="{AD4E9F99-A811-484F-8448-3716B8E873CD}" srcOrd="1" destOrd="0" presId="urn:microsoft.com/office/officeart/2008/layout/NameandTitleOrganizationalChart"/>
    <dgm:cxn modelId="{828186CE-FB38-49DE-8CBA-CCE479D43418}" type="presParOf" srcId="{FD28C4C2-6FB7-494D-8232-70F3EBDB483A}" destId="{9BF77AA1-3617-4443-83DF-FF3D70044626}" srcOrd="2" destOrd="0" presId="urn:microsoft.com/office/officeart/2008/layout/NameandTitleOrganizationalChart"/>
    <dgm:cxn modelId="{BA6D5582-EF7C-40A5-8E00-346F10A61F97}" type="presParOf" srcId="{6CD8E2FB-D54F-4F17-9231-134C1F12871A}" destId="{02E23663-C4BB-4906-A59D-F1C08B1C7BC3}" srcOrd="2" destOrd="0" presId="urn:microsoft.com/office/officeart/2008/layout/NameandTitleOrganizational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92EEE1-951A-46CE-8617-E79DB7776430}" type="doc">
      <dgm:prSet loTypeId="urn:microsoft.com/office/officeart/2005/8/layout/venn1" loCatId="relationship" qsTypeId="urn:microsoft.com/office/officeart/2005/8/quickstyle/simple1" qsCatId="simple" csTypeId="urn:microsoft.com/office/officeart/2005/8/colors/accent1_2" csCatId="accent1" phldr="1"/>
      <dgm:spPr/>
    </dgm:pt>
    <dgm:pt modelId="{840A3887-3CC3-485B-89C1-3BD99399AB9E}">
      <dgm:prSet phldrT="[Text]" custT="1"/>
      <dgm:spPr>
        <a:solidFill>
          <a:schemeClr val="accent1"/>
        </a:solidFill>
      </dgm:spPr>
      <dgm:t>
        <a:bodyPr/>
        <a:lstStyle/>
        <a:p>
          <a:r>
            <a:rPr lang="en-US" sz="1600" dirty="0"/>
            <a:t>HbA1C</a:t>
          </a:r>
        </a:p>
      </dgm:t>
    </dgm:pt>
    <dgm:pt modelId="{A31BDA31-1DEC-46CD-8CD9-2DEF9FEBA5EF}" type="parTrans" cxnId="{164A9C7D-83E0-48C8-8528-5898B74B6A54}">
      <dgm:prSet/>
      <dgm:spPr/>
      <dgm:t>
        <a:bodyPr/>
        <a:lstStyle/>
        <a:p>
          <a:endParaRPr lang="en-US"/>
        </a:p>
      </dgm:t>
    </dgm:pt>
    <dgm:pt modelId="{3DDAD6C4-4E07-42B9-AF30-7F1A44CB6FB8}" type="sibTrans" cxnId="{164A9C7D-83E0-48C8-8528-5898B74B6A54}">
      <dgm:prSet/>
      <dgm:spPr/>
      <dgm:t>
        <a:bodyPr/>
        <a:lstStyle/>
        <a:p>
          <a:endParaRPr lang="en-US"/>
        </a:p>
      </dgm:t>
    </dgm:pt>
    <dgm:pt modelId="{95765829-8589-4A47-8A3E-5640A93DD1F2}">
      <dgm:prSet phldrT="[Text]" custT="1"/>
      <dgm:spPr/>
      <dgm:t>
        <a:bodyPr/>
        <a:lstStyle/>
        <a:p>
          <a:r>
            <a:rPr lang="en-US" sz="1600" dirty="0"/>
            <a:t>Choc. On V-Day</a:t>
          </a:r>
        </a:p>
      </dgm:t>
    </dgm:pt>
    <dgm:pt modelId="{F11FA1C0-F18C-4410-B329-E0EDB79F6B5A}" type="parTrans" cxnId="{65D35035-0827-4382-A36F-A31A526A1D0A}">
      <dgm:prSet/>
      <dgm:spPr/>
      <dgm:t>
        <a:bodyPr/>
        <a:lstStyle/>
        <a:p>
          <a:endParaRPr lang="en-US"/>
        </a:p>
      </dgm:t>
    </dgm:pt>
    <dgm:pt modelId="{D5FB4988-5DF8-41B3-B04A-458716373996}" type="sibTrans" cxnId="{65D35035-0827-4382-A36F-A31A526A1D0A}">
      <dgm:prSet/>
      <dgm:spPr/>
      <dgm:t>
        <a:bodyPr/>
        <a:lstStyle/>
        <a:p>
          <a:endParaRPr lang="en-US"/>
        </a:p>
      </dgm:t>
    </dgm:pt>
    <dgm:pt modelId="{3CE3817C-EE3F-4F5B-B223-A63606ED2962}">
      <dgm:prSet phldrT="[Text]" custT="1"/>
      <dgm:spPr/>
      <dgm:t>
        <a:bodyPr/>
        <a:lstStyle/>
        <a:p>
          <a:r>
            <a:rPr lang="en-US" sz="1600" dirty="0"/>
            <a:t>Gender</a:t>
          </a:r>
        </a:p>
      </dgm:t>
    </dgm:pt>
    <dgm:pt modelId="{A62F5900-5B3B-4159-95B7-61FDF9F77C86}" type="parTrans" cxnId="{88B9825B-2759-4453-B5FF-7E46F54F1265}">
      <dgm:prSet/>
      <dgm:spPr/>
      <dgm:t>
        <a:bodyPr/>
        <a:lstStyle/>
        <a:p>
          <a:endParaRPr lang="en-US"/>
        </a:p>
      </dgm:t>
    </dgm:pt>
    <dgm:pt modelId="{92810BB6-0905-439C-9246-8D425472F17F}" type="sibTrans" cxnId="{88B9825B-2759-4453-B5FF-7E46F54F1265}">
      <dgm:prSet/>
      <dgm:spPr/>
      <dgm:t>
        <a:bodyPr/>
        <a:lstStyle/>
        <a:p>
          <a:endParaRPr lang="en-US"/>
        </a:p>
      </dgm:t>
    </dgm:pt>
    <dgm:pt modelId="{99453EE0-A02C-4D48-98DD-AF338384A151}">
      <dgm:prSet phldrT="[Text]" custT="1"/>
      <dgm:spPr/>
      <dgm:t>
        <a:bodyPr/>
        <a:lstStyle/>
        <a:p>
          <a:r>
            <a:rPr lang="en-US" sz="1600" dirty="0"/>
            <a:t>WC</a:t>
          </a:r>
        </a:p>
      </dgm:t>
    </dgm:pt>
    <dgm:pt modelId="{67070979-DB19-4BB1-90FA-A087FA29BF8D}" type="parTrans" cxnId="{C7CDF7F9-FDF5-49A0-81A1-925EED23A643}">
      <dgm:prSet/>
      <dgm:spPr/>
      <dgm:t>
        <a:bodyPr/>
        <a:lstStyle/>
        <a:p>
          <a:endParaRPr lang="en-US"/>
        </a:p>
      </dgm:t>
    </dgm:pt>
    <dgm:pt modelId="{D935400B-F3F5-4B94-923F-2826C8C69F86}" type="sibTrans" cxnId="{C7CDF7F9-FDF5-49A0-81A1-925EED23A643}">
      <dgm:prSet/>
      <dgm:spPr/>
      <dgm:t>
        <a:bodyPr/>
        <a:lstStyle/>
        <a:p>
          <a:endParaRPr lang="en-US"/>
        </a:p>
      </dgm:t>
    </dgm:pt>
    <dgm:pt modelId="{83FC34F6-1D0D-41E3-8BFA-92E924A51565}">
      <dgm:prSet phldrT="[Text]" custT="1"/>
      <dgm:spPr/>
      <dgm:t>
        <a:bodyPr/>
        <a:lstStyle/>
        <a:p>
          <a:r>
            <a:rPr lang="en-US" sz="1600" dirty="0"/>
            <a:t>Age</a:t>
          </a:r>
        </a:p>
      </dgm:t>
    </dgm:pt>
    <dgm:pt modelId="{483E5767-8B17-4EDD-9D1F-FA6ED6AB7F03}" type="parTrans" cxnId="{329CA4BB-C33F-4152-BF7E-20900083A382}">
      <dgm:prSet/>
      <dgm:spPr/>
      <dgm:t>
        <a:bodyPr/>
        <a:lstStyle/>
        <a:p>
          <a:endParaRPr lang="en-US"/>
        </a:p>
      </dgm:t>
    </dgm:pt>
    <dgm:pt modelId="{A1998E74-ECAA-48E1-986C-A8817494472E}" type="sibTrans" cxnId="{329CA4BB-C33F-4152-BF7E-20900083A382}">
      <dgm:prSet/>
      <dgm:spPr/>
      <dgm:t>
        <a:bodyPr/>
        <a:lstStyle/>
        <a:p>
          <a:endParaRPr lang="en-US"/>
        </a:p>
      </dgm:t>
    </dgm:pt>
    <dgm:pt modelId="{9D36F9D6-578F-4EDF-9B44-69E9087D369A}" type="pres">
      <dgm:prSet presAssocID="{3592EEE1-951A-46CE-8617-E79DB7776430}" presName="compositeShape" presStyleCnt="0">
        <dgm:presLayoutVars>
          <dgm:chMax val="7"/>
          <dgm:dir/>
          <dgm:resizeHandles val="exact"/>
        </dgm:presLayoutVars>
      </dgm:prSet>
      <dgm:spPr/>
    </dgm:pt>
    <dgm:pt modelId="{51ED5033-1490-4A12-87E0-597509684357}" type="pres">
      <dgm:prSet presAssocID="{840A3887-3CC3-485B-89C1-3BD99399AB9E}" presName="circ1" presStyleLbl="vennNode1" presStyleIdx="0" presStyleCnt="5" custScaleX="168764" custScaleY="166565"/>
      <dgm:spPr/>
    </dgm:pt>
    <dgm:pt modelId="{DAA78C0E-34AC-4AE6-AF07-19633D1575D7}" type="pres">
      <dgm:prSet presAssocID="{840A3887-3CC3-485B-89C1-3BD99399AB9E}" presName="circ1Tx" presStyleLbl="revTx" presStyleIdx="0" presStyleCnt="0" custScaleX="79639" custScaleY="50543" custLinFactNeighborX="5286" custLinFactNeighborY="86666">
        <dgm:presLayoutVars>
          <dgm:chMax val="0"/>
          <dgm:chPref val="0"/>
          <dgm:bulletEnabled val="1"/>
        </dgm:presLayoutVars>
      </dgm:prSet>
      <dgm:spPr/>
    </dgm:pt>
    <dgm:pt modelId="{2201299B-6428-4A19-BAAF-D58ABBB15065}" type="pres">
      <dgm:prSet presAssocID="{95765829-8589-4A47-8A3E-5640A93DD1F2}" presName="circ2" presStyleLbl="vennNode1" presStyleIdx="1" presStyleCnt="5" custLinFactNeighborX="-67981" custLinFactNeighborY="63441"/>
      <dgm:spPr/>
    </dgm:pt>
    <dgm:pt modelId="{81227ECD-4876-416E-8DA2-29F79D4B68F7}" type="pres">
      <dgm:prSet presAssocID="{95765829-8589-4A47-8A3E-5640A93DD1F2}" presName="circ2Tx" presStyleLbl="revTx" presStyleIdx="0" presStyleCnt="0" custScaleX="79639" custScaleY="50543" custLinFactX="-70814" custLinFactY="57518" custLinFactNeighborX="-100000" custLinFactNeighborY="100000">
        <dgm:presLayoutVars>
          <dgm:chMax val="0"/>
          <dgm:chPref val="0"/>
          <dgm:bulletEnabled val="1"/>
        </dgm:presLayoutVars>
      </dgm:prSet>
      <dgm:spPr/>
    </dgm:pt>
    <dgm:pt modelId="{1CA59237-5F23-4E49-9023-8043A35BDC8E}" type="pres">
      <dgm:prSet presAssocID="{3CE3817C-EE3F-4F5B-B223-A63606ED2962}" presName="circ3" presStyleLbl="vennNode1" presStyleIdx="2" presStyleCnt="5" custLinFactNeighborX="30921" custLinFactNeighborY="13998"/>
      <dgm:spPr/>
    </dgm:pt>
    <dgm:pt modelId="{6E1DE365-ED97-44BD-83B9-2EB8896F9D63}" type="pres">
      <dgm:prSet presAssocID="{3CE3817C-EE3F-4F5B-B223-A63606ED2962}" presName="circ3Tx" presStyleLbl="revTx" presStyleIdx="0" presStyleCnt="0" custScaleX="79639" custScaleY="50543" custLinFactNeighborX="-78563" custLinFactNeighborY="-43218">
        <dgm:presLayoutVars>
          <dgm:chMax val="0"/>
          <dgm:chPref val="0"/>
          <dgm:bulletEnabled val="1"/>
        </dgm:presLayoutVars>
      </dgm:prSet>
      <dgm:spPr/>
    </dgm:pt>
    <dgm:pt modelId="{FF1DCA31-2D81-4BCB-A8B9-A1A672542C6F}" type="pres">
      <dgm:prSet presAssocID="{99453EE0-A02C-4D48-98DD-AF338384A151}" presName="circ4" presStyleLbl="vennNode1" presStyleIdx="3" presStyleCnt="5" custScaleX="122059" custScaleY="117765" custLinFactNeighborX="4609" custLinFactNeighborY="-34595"/>
      <dgm:spPr/>
    </dgm:pt>
    <dgm:pt modelId="{FD091621-B2CF-497D-9F66-05C82A6D1251}" type="pres">
      <dgm:prSet presAssocID="{99453EE0-A02C-4D48-98DD-AF338384A151}" presName="circ4Tx" presStyleLbl="revTx" presStyleIdx="0" presStyleCnt="0" custScaleX="79639" custScaleY="50543" custLinFactX="11228" custLinFactY="-28888" custLinFactNeighborX="100000" custLinFactNeighborY="-100000">
        <dgm:presLayoutVars>
          <dgm:chMax val="0"/>
          <dgm:chPref val="0"/>
          <dgm:bulletEnabled val="1"/>
        </dgm:presLayoutVars>
      </dgm:prSet>
      <dgm:spPr/>
    </dgm:pt>
    <dgm:pt modelId="{1C337D55-64A5-4BB8-BBED-EAD4FF63A1EF}" type="pres">
      <dgm:prSet presAssocID="{83FC34F6-1D0D-41E3-8BFA-92E924A51565}" presName="circ5" presStyleLbl="vennNode1" presStyleIdx="4" presStyleCnt="5" custLinFactNeighborX="-76283" custLinFactNeighborY="-16499"/>
      <dgm:spPr/>
    </dgm:pt>
    <dgm:pt modelId="{86BE78A0-82D3-4BCD-92E7-E7C5A4874643}" type="pres">
      <dgm:prSet presAssocID="{83FC34F6-1D0D-41E3-8BFA-92E924A51565}" presName="circ5Tx" presStyleLbl="revTx" presStyleIdx="0" presStyleCnt="0" custScaleX="79639" custScaleY="50543" custLinFactNeighborX="32665" custLinFactNeighborY="17317">
        <dgm:presLayoutVars>
          <dgm:chMax val="0"/>
          <dgm:chPref val="0"/>
          <dgm:bulletEnabled val="1"/>
        </dgm:presLayoutVars>
      </dgm:prSet>
      <dgm:spPr/>
    </dgm:pt>
  </dgm:ptLst>
  <dgm:cxnLst>
    <dgm:cxn modelId="{E8315603-569F-4DED-9B27-1F44D1BBA0C9}" type="presOf" srcId="{3CE3817C-EE3F-4F5B-B223-A63606ED2962}" destId="{6E1DE365-ED97-44BD-83B9-2EB8896F9D63}" srcOrd="0" destOrd="0" presId="urn:microsoft.com/office/officeart/2005/8/layout/venn1"/>
    <dgm:cxn modelId="{9CF03610-BD21-4CE1-9B3A-94A331833DD9}" type="presOf" srcId="{99453EE0-A02C-4D48-98DD-AF338384A151}" destId="{FD091621-B2CF-497D-9F66-05C82A6D1251}" srcOrd="0" destOrd="0" presId="urn:microsoft.com/office/officeart/2005/8/layout/venn1"/>
    <dgm:cxn modelId="{F4343721-8642-466F-ACA3-9B6FE4956B0A}" type="presOf" srcId="{95765829-8589-4A47-8A3E-5640A93DD1F2}" destId="{81227ECD-4876-416E-8DA2-29F79D4B68F7}" srcOrd="0" destOrd="0" presId="urn:microsoft.com/office/officeart/2005/8/layout/venn1"/>
    <dgm:cxn modelId="{65D35035-0827-4382-A36F-A31A526A1D0A}" srcId="{3592EEE1-951A-46CE-8617-E79DB7776430}" destId="{95765829-8589-4A47-8A3E-5640A93DD1F2}" srcOrd="1" destOrd="0" parTransId="{F11FA1C0-F18C-4410-B329-E0EDB79F6B5A}" sibTransId="{D5FB4988-5DF8-41B3-B04A-458716373996}"/>
    <dgm:cxn modelId="{D35A9539-7CBB-4477-B8CB-3EEA70E76782}" type="presOf" srcId="{83FC34F6-1D0D-41E3-8BFA-92E924A51565}" destId="{86BE78A0-82D3-4BCD-92E7-E7C5A4874643}" srcOrd="0" destOrd="0" presId="urn:microsoft.com/office/officeart/2005/8/layout/venn1"/>
    <dgm:cxn modelId="{88B9825B-2759-4453-B5FF-7E46F54F1265}" srcId="{3592EEE1-951A-46CE-8617-E79DB7776430}" destId="{3CE3817C-EE3F-4F5B-B223-A63606ED2962}" srcOrd="2" destOrd="0" parTransId="{A62F5900-5B3B-4159-95B7-61FDF9F77C86}" sibTransId="{92810BB6-0905-439C-9246-8D425472F17F}"/>
    <dgm:cxn modelId="{164A9C7D-83E0-48C8-8528-5898B74B6A54}" srcId="{3592EEE1-951A-46CE-8617-E79DB7776430}" destId="{840A3887-3CC3-485B-89C1-3BD99399AB9E}" srcOrd="0" destOrd="0" parTransId="{A31BDA31-1DEC-46CD-8CD9-2DEF9FEBA5EF}" sibTransId="{3DDAD6C4-4E07-42B9-AF30-7F1A44CB6FB8}"/>
    <dgm:cxn modelId="{61ACB0A0-EB21-4C30-BD02-DF546447BCF0}" type="presOf" srcId="{3592EEE1-951A-46CE-8617-E79DB7776430}" destId="{9D36F9D6-578F-4EDF-9B44-69E9087D369A}" srcOrd="0" destOrd="0" presId="urn:microsoft.com/office/officeart/2005/8/layout/venn1"/>
    <dgm:cxn modelId="{329CA4BB-C33F-4152-BF7E-20900083A382}" srcId="{3592EEE1-951A-46CE-8617-E79DB7776430}" destId="{83FC34F6-1D0D-41E3-8BFA-92E924A51565}" srcOrd="4" destOrd="0" parTransId="{483E5767-8B17-4EDD-9D1F-FA6ED6AB7F03}" sibTransId="{A1998E74-ECAA-48E1-986C-A8817494472E}"/>
    <dgm:cxn modelId="{C7CDF7F9-FDF5-49A0-81A1-925EED23A643}" srcId="{3592EEE1-951A-46CE-8617-E79DB7776430}" destId="{99453EE0-A02C-4D48-98DD-AF338384A151}" srcOrd="3" destOrd="0" parTransId="{67070979-DB19-4BB1-90FA-A087FA29BF8D}" sibTransId="{D935400B-F3F5-4B94-923F-2826C8C69F86}"/>
    <dgm:cxn modelId="{A397EFFA-B99F-4576-A6D8-05537F48E031}" type="presOf" srcId="{840A3887-3CC3-485B-89C1-3BD99399AB9E}" destId="{DAA78C0E-34AC-4AE6-AF07-19633D1575D7}" srcOrd="0" destOrd="0" presId="urn:microsoft.com/office/officeart/2005/8/layout/venn1"/>
    <dgm:cxn modelId="{FF121452-6E42-41D8-91EB-89AB36AC7535}" type="presParOf" srcId="{9D36F9D6-578F-4EDF-9B44-69E9087D369A}" destId="{51ED5033-1490-4A12-87E0-597509684357}" srcOrd="0" destOrd="0" presId="urn:microsoft.com/office/officeart/2005/8/layout/venn1"/>
    <dgm:cxn modelId="{9FA760A3-0EEC-455A-9AAE-B4BB0374852A}" type="presParOf" srcId="{9D36F9D6-578F-4EDF-9B44-69E9087D369A}" destId="{DAA78C0E-34AC-4AE6-AF07-19633D1575D7}" srcOrd="1" destOrd="0" presId="urn:microsoft.com/office/officeart/2005/8/layout/venn1"/>
    <dgm:cxn modelId="{CB7E7B88-4409-4647-B089-50436618A631}" type="presParOf" srcId="{9D36F9D6-578F-4EDF-9B44-69E9087D369A}" destId="{2201299B-6428-4A19-BAAF-D58ABBB15065}" srcOrd="2" destOrd="0" presId="urn:microsoft.com/office/officeart/2005/8/layout/venn1"/>
    <dgm:cxn modelId="{3D8941EB-AEF2-432E-90E9-57F8C00C958F}" type="presParOf" srcId="{9D36F9D6-578F-4EDF-9B44-69E9087D369A}" destId="{81227ECD-4876-416E-8DA2-29F79D4B68F7}" srcOrd="3" destOrd="0" presId="urn:microsoft.com/office/officeart/2005/8/layout/venn1"/>
    <dgm:cxn modelId="{9EA708B4-07B6-47F6-AF79-9C776D7C6A27}" type="presParOf" srcId="{9D36F9D6-578F-4EDF-9B44-69E9087D369A}" destId="{1CA59237-5F23-4E49-9023-8043A35BDC8E}" srcOrd="4" destOrd="0" presId="urn:microsoft.com/office/officeart/2005/8/layout/venn1"/>
    <dgm:cxn modelId="{8FBF362A-8C84-4272-A7A1-2368D82FEDD6}" type="presParOf" srcId="{9D36F9D6-578F-4EDF-9B44-69E9087D369A}" destId="{6E1DE365-ED97-44BD-83B9-2EB8896F9D63}" srcOrd="5" destOrd="0" presId="urn:microsoft.com/office/officeart/2005/8/layout/venn1"/>
    <dgm:cxn modelId="{7E053E43-E604-4385-8140-26EDDA9D749B}" type="presParOf" srcId="{9D36F9D6-578F-4EDF-9B44-69E9087D369A}" destId="{FF1DCA31-2D81-4BCB-A8B9-A1A672542C6F}" srcOrd="6" destOrd="0" presId="urn:microsoft.com/office/officeart/2005/8/layout/venn1"/>
    <dgm:cxn modelId="{283A697F-E352-4726-AD24-F491A61D975A}" type="presParOf" srcId="{9D36F9D6-578F-4EDF-9B44-69E9087D369A}" destId="{FD091621-B2CF-497D-9F66-05C82A6D1251}" srcOrd="7" destOrd="0" presId="urn:microsoft.com/office/officeart/2005/8/layout/venn1"/>
    <dgm:cxn modelId="{E3213132-40BB-4939-BFA1-1FB96B30DF26}" type="presParOf" srcId="{9D36F9D6-578F-4EDF-9B44-69E9087D369A}" destId="{1C337D55-64A5-4BB8-BBED-EAD4FF63A1EF}" srcOrd="8" destOrd="0" presId="urn:microsoft.com/office/officeart/2005/8/layout/venn1"/>
    <dgm:cxn modelId="{C96FEF84-A554-4C33-A75E-A21A31BB40A5}" type="presParOf" srcId="{9D36F9D6-578F-4EDF-9B44-69E9087D369A}" destId="{86BE78A0-82D3-4BCD-92E7-E7C5A4874643}"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350C-6FAA-4EA7-A54C-3992CF42DA36}">
      <dsp:nvSpPr>
        <dsp:cNvPr id="0" name=""/>
        <dsp:cNvSpPr/>
      </dsp:nvSpPr>
      <dsp:spPr>
        <a:xfrm>
          <a:off x="0" y="5235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Null hypothesis</a:t>
          </a:r>
        </a:p>
      </dsp:txBody>
      <dsp:txXfrm>
        <a:off x="32784" y="85134"/>
        <a:ext cx="7478231" cy="606012"/>
      </dsp:txXfrm>
    </dsp:sp>
    <dsp:sp modelId="{E3824E25-BF1D-481A-9061-D5E1AA5496B8}">
      <dsp:nvSpPr>
        <dsp:cNvPr id="0" name=""/>
        <dsp:cNvSpPr/>
      </dsp:nvSpPr>
      <dsp:spPr>
        <a:xfrm>
          <a:off x="0" y="723930"/>
          <a:ext cx="754379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no </a:t>
          </a:r>
          <a:r>
            <a:rPr lang="en-US" sz="2200" kern="1200" dirty="0"/>
            <a:t>effect or no relationship based on data </a:t>
          </a:r>
        </a:p>
      </dsp:txBody>
      <dsp:txXfrm>
        <a:off x="0" y="723930"/>
        <a:ext cx="7543799" cy="463680"/>
      </dsp:txXfrm>
    </dsp:sp>
    <dsp:sp modelId="{4897AED9-DA7F-4BAD-90C2-D824D4AE9852}">
      <dsp:nvSpPr>
        <dsp:cNvPr id="0" name=""/>
        <dsp:cNvSpPr/>
      </dsp:nvSpPr>
      <dsp:spPr>
        <a:xfrm>
          <a:off x="0" y="118761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 value</a:t>
          </a:r>
        </a:p>
      </dsp:txBody>
      <dsp:txXfrm>
        <a:off x="32784" y="1220394"/>
        <a:ext cx="7478231" cy="606012"/>
      </dsp:txXfrm>
    </dsp:sp>
    <dsp:sp modelId="{73795A3A-1CB9-4EE7-911C-BD2EBCF7116D}">
      <dsp:nvSpPr>
        <dsp:cNvPr id="0" name=""/>
        <dsp:cNvSpPr/>
      </dsp:nvSpPr>
      <dsp:spPr>
        <a:xfrm>
          <a:off x="0" y="1859190"/>
          <a:ext cx="7543799"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 the conditional probability of achieving observed outcome if null hypothesis is true</a:t>
          </a:r>
        </a:p>
        <a:p>
          <a:pPr marL="228600" lvl="1" indent="-228600" algn="l" defTabSz="977900">
            <a:lnSpc>
              <a:spcPct val="90000"/>
            </a:lnSpc>
            <a:spcBef>
              <a:spcPct val="0"/>
            </a:spcBef>
            <a:spcAft>
              <a:spcPct val="20000"/>
            </a:spcAft>
            <a:buChar char="•"/>
          </a:pPr>
          <a:r>
            <a:rPr lang="en-US" sz="2200" kern="1200" dirty="0"/>
            <a:t>based on sample size</a:t>
          </a:r>
        </a:p>
        <a:p>
          <a:pPr marL="228600" lvl="1" indent="-228600" algn="l" defTabSz="977900">
            <a:lnSpc>
              <a:spcPct val="90000"/>
            </a:lnSpc>
            <a:spcBef>
              <a:spcPct val="0"/>
            </a:spcBef>
            <a:spcAft>
              <a:spcPct val="20000"/>
            </a:spcAft>
            <a:buChar char="•"/>
          </a:pPr>
          <a:r>
            <a:rPr lang="en-US" sz="2200" kern="1200"/>
            <a:t>NOT an effect size</a:t>
          </a:r>
          <a:endParaRPr lang="en-US" sz="2200" kern="1200" dirty="0"/>
        </a:p>
      </dsp:txBody>
      <dsp:txXfrm>
        <a:off x="0" y="1859190"/>
        <a:ext cx="7543799" cy="1449000"/>
      </dsp:txXfrm>
    </dsp:sp>
    <dsp:sp modelId="{765DA266-A67A-4E01-B328-9F7A75B69817}">
      <dsp:nvSpPr>
        <dsp:cNvPr id="0" name=""/>
        <dsp:cNvSpPr/>
      </dsp:nvSpPr>
      <dsp:spPr>
        <a:xfrm>
          <a:off x="0" y="3308190"/>
          <a:ext cx="7543799" cy="6715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Level of Significance, Critical Value, α Value</a:t>
          </a:r>
        </a:p>
      </dsp:txBody>
      <dsp:txXfrm>
        <a:off x="32784" y="3340974"/>
        <a:ext cx="7478231" cy="606012"/>
      </dsp:txXfrm>
    </dsp:sp>
    <dsp:sp modelId="{90D1F203-344F-4FFC-9D17-51860E9F5663}">
      <dsp:nvSpPr>
        <dsp:cNvPr id="0" name=""/>
        <dsp:cNvSpPr/>
      </dsp:nvSpPr>
      <dsp:spPr>
        <a:xfrm>
          <a:off x="0" y="3979770"/>
          <a:ext cx="754379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 </a:t>
          </a:r>
          <a:r>
            <a:rPr lang="en-US" sz="2200" kern="1200" dirty="0"/>
            <a:t>&lt; .05</a:t>
          </a:r>
        </a:p>
      </dsp:txBody>
      <dsp:txXfrm>
        <a:off x="0" y="3979770"/>
        <a:ext cx="7543799"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BD29A-3045-4663-8F23-A537810163A2}">
      <dsp:nvSpPr>
        <dsp:cNvPr id="0" name=""/>
        <dsp:cNvSpPr/>
      </dsp:nvSpPr>
      <dsp:spPr>
        <a:xfrm>
          <a:off x="920"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 Value</a:t>
          </a:r>
        </a:p>
      </dsp:txBody>
      <dsp:txXfrm>
        <a:off x="920" y="0"/>
        <a:ext cx="2394272" cy="1206817"/>
      </dsp:txXfrm>
    </dsp:sp>
    <dsp:sp modelId="{FE2A1D25-4685-4929-A55E-3C50279A2AC3}">
      <dsp:nvSpPr>
        <dsp:cNvPr id="0" name=""/>
        <dsp:cNvSpPr/>
      </dsp:nvSpPr>
      <dsp:spPr>
        <a:xfrm>
          <a:off x="240348"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p </a:t>
          </a:r>
          <a:r>
            <a:rPr lang="en-US" sz="1900" i="0" kern="1200" dirty="0"/>
            <a:t>&lt; .05</a:t>
          </a:r>
        </a:p>
      </dsp:txBody>
      <dsp:txXfrm>
        <a:off x="275873" y="1243521"/>
        <a:ext cx="1844367" cy="1141856"/>
      </dsp:txXfrm>
    </dsp:sp>
    <dsp:sp modelId="{BA6649FF-B89F-49CE-83AF-DD5CC1200484}">
      <dsp:nvSpPr>
        <dsp:cNvPr id="0" name=""/>
        <dsp:cNvSpPr/>
      </dsp:nvSpPr>
      <dsp:spPr>
        <a:xfrm>
          <a:off x="240348"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p </a:t>
          </a:r>
          <a:r>
            <a:rPr lang="en-US" sz="1900" i="0" kern="1200" dirty="0"/>
            <a:t>&gt; .05</a:t>
          </a:r>
          <a:endParaRPr lang="en-US" sz="1900" i="1" kern="1200" dirty="0"/>
        </a:p>
      </dsp:txBody>
      <dsp:txXfrm>
        <a:off x="275873" y="2643028"/>
        <a:ext cx="1844367" cy="1141856"/>
      </dsp:txXfrm>
    </dsp:sp>
    <dsp:sp modelId="{F67885E1-35DD-47CD-942D-E3C4DEEF0FF7}">
      <dsp:nvSpPr>
        <dsp:cNvPr id="0" name=""/>
        <dsp:cNvSpPr/>
      </dsp:nvSpPr>
      <dsp:spPr>
        <a:xfrm>
          <a:off x="2574763"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Common Language</a:t>
          </a:r>
        </a:p>
      </dsp:txBody>
      <dsp:txXfrm>
        <a:off x="2574763" y="0"/>
        <a:ext cx="2394272" cy="1206817"/>
      </dsp:txXfrm>
    </dsp:sp>
    <dsp:sp modelId="{021451AD-F5D2-41B7-912C-6875E0C2C454}">
      <dsp:nvSpPr>
        <dsp:cNvPr id="0" name=""/>
        <dsp:cNvSpPr/>
      </dsp:nvSpPr>
      <dsp:spPr>
        <a:xfrm>
          <a:off x="2814191"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“statistically significant” “unlikely due to chance”</a:t>
          </a:r>
        </a:p>
      </dsp:txBody>
      <dsp:txXfrm>
        <a:off x="2849716" y="1243521"/>
        <a:ext cx="1844367" cy="1141856"/>
      </dsp:txXfrm>
    </dsp:sp>
    <dsp:sp modelId="{EF9D4C3A-A92A-4D57-A3AF-EB394E059104}">
      <dsp:nvSpPr>
        <dsp:cNvPr id="0" name=""/>
        <dsp:cNvSpPr/>
      </dsp:nvSpPr>
      <dsp:spPr>
        <a:xfrm>
          <a:off x="2814191"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“not significant”</a:t>
          </a:r>
        </a:p>
        <a:p>
          <a:pPr marL="0" lvl="0" indent="0" algn="ctr" defTabSz="844550">
            <a:lnSpc>
              <a:spcPct val="90000"/>
            </a:lnSpc>
            <a:spcBef>
              <a:spcPct val="0"/>
            </a:spcBef>
            <a:spcAft>
              <a:spcPct val="35000"/>
            </a:spcAft>
            <a:buNone/>
          </a:pPr>
          <a:r>
            <a:rPr lang="en-US" sz="1900" kern="1200" dirty="0"/>
            <a:t>“likely due to chance”</a:t>
          </a:r>
        </a:p>
      </dsp:txBody>
      <dsp:txXfrm>
        <a:off x="2849716" y="2643028"/>
        <a:ext cx="1844367" cy="1141856"/>
      </dsp:txXfrm>
    </dsp:sp>
    <dsp:sp modelId="{C67F82F5-239D-4035-9579-F0AA76A63863}">
      <dsp:nvSpPr>
        <dsp:cNvPr id="0" name=""/>
        <dsp:cNvSpPr/>
      </dsp:nvSpPr>
      <dsp:spPr>
        <a:xfrm>
          <a:off x="5148606" y="0"/>
          <a:ext cx="2394272" cy="40227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Statistical Statement</a:t>
          </a:r>
        </a:p>
      </dsp:txBody>
      <dsp:txXfrm>
        <a:off x="5148606" y="0"/>
        <a:ext cx="2394272" cy="1206817"/>
      </dsp:txXfrm>
    </dsp:sp>
    <dsp:sp modelId="{89212F8A-D580-43FC-AA81-3F51F6DCEAAF}">
      <dsp:nvSpPr>
        <dsp:cNvPr id="0" name=""/>
        <dsp:cNvSpPr/>
      </dsp:nvSpPr>
      <dsp:spPr>
        <a:xfrm>
          <a:off x="5388033" y="1207996"/>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null hypothesis was rejected</a:t>
          </a:r>
        </a:p>
      </dsp:txBody>
      <dsp:txXfrm>
        <a:off x="5423558" y="1243521"/>
        <a:ext cx="1844367" cy="1141856"/>
      </dsp:txXfrm>
    </dsp:sp>
    <dsp:sp modelId="{3BA2C5E0-2DC9-4895-A2C8-395E8583AE31}">
      <dsp:nvSpPr>
        <dsp:cNvPr id="0" name=""/>
        <dsp:cNvSpPr/>
      </dsp:nvSpPr>
      <dsp:spPr>
        <a:xfrm>
          <a:off x="5388033" y="2607503"/>
          <a:ext cx="1915417" cy="1212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null hypothesis could not be rejected</a:t>
          </a:r>
        </a:p>
      </dsp:txBody>
      <dsp:txXfrm>
        <a:off x="5423558" y="2643028"/>
        <a:ext cx="1844367" cy="1141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09B28-C97B-473B-8D44-D5C775028D87}">
      <dsp:nvSpPr>
        <dsp:cNvPr id="0" name=""/>
        <dsp:cNvSpPr/>
      </dsp:nvSpPr>
      <dsp:spPr>
        <a:xfrm>
          <a:off x="1829533" y="13155"/>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Normality</a:t>
          </a:r>
        </a:p>
      </dsp:txBody>
      <dsp:txXfrm>
        <a:off x="2142068" y="13155"/>
        <a:ext cx="2737166" cy="625070"/>
      </dsp:txXfrm>
    </dsp:sp>
    <dsp:sp modelId="{D36DBC3B-7A91-485E-9535-34A8132D9008}">
      <dsp:nvSpPr>
        <dsp:cNvPr id="0" name=""/>
        <dsp:cNvSpPr/>
      </dsp:nvSpPr>
      <dsp:spPr>
        <a:xfrm>
          <a:off x="4937832" y="1431"/>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Histogram </a:t>
          </a:r>
        </a:p>
      </dsp:txBody>
      <dsp:txXfrm>
        <a:off x="5262091" y="1431"/>
        <a:ext cx="1792846" cy="648518"/>
      </dsp:txXfrm>
    </dsp:sp>
    <dsp:sp modelId="{CD9E23BE-10D4-4A8D-B662-E0388F269D74}">
      <dsp:nvSpPr>
        <dsp:cNvPr id="0" name=""/>
        <dsp:cNvSpPr/>
      </dsp:nvSpPr>
      <dsp:spPr>
        <a:xfrm>
          <a:off x="7152214" y="1431"/>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Skewness: aim &lt;2 and &gt; -2</a:t>
          </a:r>
        </a:p>
        <a:p>
          <a:pPr marL="0" lvl="0" indent="0" algn="ctr" defTabSz="577850">
            <a:lnSpc>
              <a:spcPct val="90000"/>
            </a:lnSpc>
            <a:spcBef>
              <a:spcPct val="0"/>
            </a:spcBef>
            <a:spcAft>
              <a:spcPct val="35000"/>
            </a:spcAft>
            <a:buNone/>
          </a:pPr>
          <a:r>
            <a:rPr lang="en-US" sz="1300" kern="1200" dirty="0"/>
            <a:t>Kurtosis: aim &lt; 7 and &gt; -7</a:t>
          </a:r>
        </a:p>
      </dsp:txBody>
      <dsp:txXfrm>
        <a:off x="7476473" y="1431"/>
        <a:ext cx="1792846" cy="648518"/>
      </dsp:txXfrm>
    </dsp:sp>
    <dsp:sp modelId="{D77872E4-3EE7-40A6-9BC9-F1305B91EB5D}">
      <dsp:nvSpPr>
        <dsp:cNvPr id="0" name=""/>
        <dsp:cNvSpPr/>
      </dsp:nvSpPr>
      <dsp:spPr>
        <a:xfrm>
          <a:off x="1829533" y="771062"/>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Homogeneity of Variances</a:t>
          </a:r>
        </a:p>
      </dsp:txBody>
      <dsp:txXfrm>
        <a:off x="2142068" y="771062"/>
        <a:ext cx="2737166" cy="625070"/>
      </dsp:txXfrm>
    </dsp:sp>
    <dsp:sp modelId="{DF23BDE5-B5EC-40AE-B60C-EDCE1D9A16A4}">
      <dsp:nvSpPr>
        <dsp:cNvPr id="0" name=""/>
        <dsp:cNvSpPr/>
      </dsp:nvSpPr>
      <dsp:spPr>
        <a:xfrm>
          <a:off x="4937832" y="759338"/>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Rule of thumb </a:t>
          </a:r>
          <a14:m xmlns:a14="http://schemas.microsoft.com/office/drawing/2010/main">
            <m:oMath xmlns:m="http://schemas.openxmlformats.org/officeDocument/2006/math">
              <m:sSub>
                <m:sSubPr>
                  <m:ctrlPr>
                    <a:rPr lang="en-US" sz="1300" i="1" kern="1200" smtClean="0">
                      <a:latin typeface="Cambria Math" panose="02040503050406030204" pitchFamily="18" charset="0"/>
                    </a:rPr>
                  </m:ctrlPr>
                </m:sSubPr>
                <m:e>
                  <m:r>
                    <a:rPr lang="en-US" sz="1300" b="0" i="1" kern="1200" smtClean="0">
                      <a:latin typeface="Cambria Math" panose="02040503050406030204" pitchFamily="18" charset="0"/>
                    </a:rPr>
                    <m:t>𝑠</m:t>
                  </m:r>
                </m:e>
                <m:sub>
                  <m:r>
                    <a:rPr lang="en-US" sz="1300" b="0" i="1" kern="1200" smtClean="0">
                      <a:latin typeface="Cambria Math" panose="02040503050406030204" pitchFamily="18" charset="0"/>
                    </a:rPr>
                    <m:t>1</m:t>
                  </m:r>
                </m:sub>
              </m:sSub>
              <m:r>
                <a:rPr lang="en-US" sz="1300" b="0" i="1" kern="1200" smtClean="0">
                  <a:latin typeface="Cambria Math" panose="02040503050406030204" pitchFamily="18" charset="0"/>
                </a:rPr>
                <m:t>/</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𝑠</m:t>
                  </m:r>
                </m:e>
                <m:sub>
                  <m:r>
                    <a:rPr lang="en-US" sz="1300" b="0" i="1" kern="1200" smtClean="0">
                      <a:latin typeface="Cambria Math" panose="02040503050406030204" pitchFamily="18" charset="0"/>
                    </a:rPr>
                    <m:t>2</m:t>
                  </m:r>
                </m:sub>
              </m:sSub>
            </m:oMath>
          </a14:m>
          <a:r>
            <a:rPr lang="en-US" sz="1300" kern="1200" dirty="0"/>
            <a:t> = 2</a:t>
          </a:r>
        </a:p>
      </dsp:txBody>
      <dsp:txXfrm>
        <a:off x="5262091" y="759338"/>
        <a:ext cx="1792846" cy="648518"/>
      </dsp:txXfrm>
    </dsp:sp>
    <dsp:sp modelId="{9734C678-393A-42E9-A0E5-BBD1791BD0A2}">
      <dsp:nvSpPr>
        <dsp:cNvPr id="0" name=""/>
        <dsp:cNvSpPr/>
      </dsp:nvSpPr>
      <dsp:spPr>
        <a:xfrm>
          <a:off x="7152214" y="759338"/>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Levine's test for equality of variances: aim </a:t>
          </a:r>
          <a:r>
            <a:rPr lang="en-US" sz="1300" i="1" kern="1200" dirty="0"/>
            <a:t>p </a:t>
          </a:r>
          <a:r>
            <a:rPr lang="en-US" sz="1300" i="0" kern="1200" dirty="0"/>
            <a:t>&gt; .05</a:t>
          </a:r>
          <a:endParaRPr lang="en-US" sz="1300" i="1" kern="1200" dirty="0"/>
        </a:p>
      </dsp:txBody>
      <dsp:txXfrm>
        <a:off x="7476473" y="759338"/>
        <a:ext cx="1792846" cy="648518"/>
      </dsp:txXfrm>
    </dsp:sp>
    <dsp:sp modelId="{835E6239-0E26-41D8-8137-619A68BB4C4E}">
      <dsp:nvSpPr>
        <dsp:cNvPr id="0" name=""/>
        <dsp:cNvSpPr/>
      </dsp:nvSpPr>
      <dsp:spPr>
        <a:xfrm>
          <a:off x="1829533" y="1517246"/>
          <a:ext cx="3478950" cy="781347"/>
        </a:xfrm>
        <a:prstGeom prst="chevron">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endParaRPr lang="en-US" sz="2100" i="1" kern="1200" dirty="0"/>
        </a:p>
      </dsp:txBody>
      <dsp:txXfrm>
        <a:off x="2220207" y="1517246"/>
        <a:ext cx="2697603" cy="781347"/>
      </dsp:txXfrm>
    </dsp:sp>
    <dsp:sp modelId="{290CC065-1257-4075-919C-4F4C9AAFD1FD}">
      <dsp:nvSpPr>
        <dsp:cNvPr id="0" name=""/>
        <dsp:cNvSpPr/>
      </dsp:nvSpPr>
      <dsp:spPr>
        <a:xfrm>
          <a:off x="5054545" y="1583660"/>
          <a:ext cx="2390196"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Plot x vs. y variables </a:t>
          </a:r>
        </a:p>
      </dsp:txBody>
      <dsp:txXfrm>
        <a:off x="5378804" y="1583660"/>
        <a:ext cx="1741678" cy="648518"/>
      </dsp:txXfrm>
    </dsp:sp>
    <dsp:sp modelId="{D9987F33-59F7-4219-B6AF-E50FDDDE8768}">
      <dsp:nvSpPr>
        <dsp:cNvPr id="0" name=""/>
        <dsp:cNvSpPr/>
      </dsp:nvSpPr>
      <dsp:spPr>
        <a:xfrm>
          <a:off x="7217760" y="1583660"/>
          <a:ext cx="2382705"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Data dispersed evenly parallel to line</a:t>
          </a:r>
        </a:p>
      </dsp:txBody>
      <dsp:txXfrm>
        <a:off x="7542019" y="1583660"/>
        <a:ext cx="1734187" cy="648518"/>
      </dsp:txXfrm>
    </dsp:sp>
    <dsp:sp modelId="{DD44D0FE-9864-4A9B-B7E7-CE8CB42C4AED}">
      <dsp:nvSpPr>
        <dsp:cNvPr id="0" name=""/>
        <dsp:cNvSpPr/>
      </dsp:nvSpPr>
      <dsp:spPr>
        <a:xfrm>
          <a:off x="1829533" y="2419706"/>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Independent Score </a:t>
          </a:r>
        </a:p>
      </dsp:txBody>
      <dsp:txXfrm>
        <a:off x="2142068" y="2419706"/>
        <a:ext cx="2737166" cy="625070"/>
      </dsp:txXfrm>
    </dsp:sp>
    <dsp:sp modelId="{50CB8F8D-6F3A-45D5-9299-D9AB5E225992}">
      <dsp:nvSpPr>
        <dsp:cNvPr id="0" name=""/>
        <dsp:cNvSpPr/>
      </dsp:nvSpPr>
      <dsp:spPr>
        <a:xfrm>
          <a:off x="4937832" y="2407982"/>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Are participants only in data once?</a:t>
          </a:r>
        </a:p>
      </dsp:txBody>
      <dsp:txXfrm>
        <a:off x="5262091" y="2407982"/>
        <a:ext cx="1792846" cy="648518"/>
      </dsp:txXfrm>
    </dsp:sp>
    <dsp:sp modelId="{36E8717C-A28F-49E0-A980-131C5C76824C}">
      <dsp:nvSpPr>
        <dsp:cNvPr id="0" name=""/>
        <dsp:cNvSpPr/>
      </dsp:nvSpPr>
      <dsp:spPr>
        <a:xfrm>
          <a:off x="1829533" y="3177613"/>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Linearity of x and y Variables </a:t>
          </a:r>
        </a:p>
      </dsp:txBody>
      <dsp:txXfrm>
        <a:off x="2142068" y="3177613"/>
        <a:ext cx="2737166" cy="625070"/>
      </dsp:txXfrm>
    </dsp:sp>
    <dsp:sp modelId="{B3D37FA2-27ED-4E35-BEFD-B95E9B8AE5A8}">
      <dsp:nvSpPr>
        <dsp:cNvPr id="0" name=""/>
        <dsp:cNvSpPr/>
      </dsp:nvSpPr>
      <dsp:spPr>
        <a:xfrm>
          <a:off x="4937832" y="3165889"/>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Plot x vs. y variables</a:t>
          </a:r>
        </a:p>
      </dsp:txBody>
      <dsp:txXfrm>
        <a:off x="5262091" y="3165889"/>
        <a:ext cx="1792846" cy="648518"/>
      </dsp:txXfrm>
    </dsp:sp>
    <dsp:sp modelId="{656FD105-9B48-4381-8032-4E37BA1A6F71}">
      <dsp:nvSpPr>
        <dsp:cNvPr id="0" name=""/>
        <dsp:cNvSpPr/>
      </dsp:nvSpPr>
      <dsp:spPr>
        <a:xfrm>
          <a:off x="7152214" y="3165889"/>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t>Relationship looks straight, not curved </a:t>
          </a:r>
        </a:p>
      </dsp:txBody>
      <dsp:txXfrm>
        <a:off x="7476473" y="3165889"/>
        <a:ext cx="1792846" cy="648518"/>
      </dsp:txXfrm>
    </dsp:sp>
    <dsp:sp modelId="{96622411-6986-41F6-BDCD-E8E7796C2BBB}">
      <dsp:nvSpPr>
        <dsp:cNvPr id="0" name=""/>
        <dsp:cNvSpPr/>
      </dsp:nvSpPr>
      <dsp:spPr>
        <a:xfrm>
          <a:off x="1829533" y="3935520"/>
          <a:ext cx="3362236" cy="62507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prstClr val="black">
                  <a:lumMod val="75000"/>
                  <a:lumOff val="25000"/>
                </a:prstClr>
              </a:solidFill>
            </a:rPr>
            <a:t>Multicollinearity </a:t>
          </a:r>
        </a:p>
      </dsp:txBody>
      <dsp:txXfrm>
        <a:off x="2142068" y="3935520"/>
        <a:ext cx="2737166" cy="625070"/>
      </dsp:txXfrm>
    </dsp:sp>
    <dsp:sp modelId="{B60833FC-735F-47A8-882D-19D83E884385}">
      <dsp:nvSpPr>
        <dsp:cNvPr id="0" name=""/>
        <dsp:cNvSpPr/>
      </dsp:nvSpPr>
      <dsp:spPr>
        <a:xfrm>
          <a:off x="4937832" y="3923796"/>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a:solidFill>
                <a:prstClr val="black">
                  <a:lumMod val="75000"/>
                  <a:lumOff val="25000"/>
                </a:prstClr>
              </a:solidFill>
            </a:rPr>
            <a:t>Predictors are not highly interrelated </a:t>
          </a:r>
          <a:endParaRPr lang="en-US" sz="1300" kern="1200" dirty="0">
            <a:solidFill>
              <a:prstClr val="black">
                <a:lumMod val="75000"/>
                <a:lumOff val="25000"/>
              </a:prstClr>
            </a:solidFill>
          </a:endParaRPr>
        </a:p>
      </dsp:txBody>
      <dsp:txXfrm>
        <a:off x="5262091" y="3923796"/>
        <a:ext cx="1792846" cy="648518"/>
      </dsp:txXfrm>
    </dsp:sp>
    <dsp:sp modelId="{94DA47BF-92DD-4B12-8BBC-08252286D67B}">
      <dsp:nvSpPr>
        <dsp:cNvPr id="0" name=""/>
        <dsp:cNvSpPr/>
      </dsp:nvSpPr>
      <dsp:spPr>
        <a:xfrm>
          <a:off x="7152214" y="3923796"/>
          <a:ext cx="2441364" cy="648518"/>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black">
                  <a:lumMod val="75000"/>
                  <a:lumOff val="25000"/>
                </a:prstClr>
              </a:solidFill>
            </a:rPr>
            <a:t>Tolerance: aim &gt; .3</a:t>
          </a:r>
        </a:p>
      </dsp:txBody>
      <dsp:txXfrm>
        <a:off x="7476473" y="3923796"/>
        <a:ext cx="1792846" cy="6485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F4D5F-9C13-4ECE-A8A7-2D43CEC2B0B7}">
      <dsp:nvSpPr>
        <dsp:cNvPr id="0" name=""/>
        <dsp:cNvSpPr/>
      </dsp:nvSpPr>
      <dsp:spPr>
        <a:xfrm>
          <a:off x="777086"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Small</a:t>
          </a:r>
        </a:p>
      </dsp:txBody>
      <dsp:txXfrm>
        <a:off x="1010030" y="1740576"/>
        <a:ext cx="1222957" cy="971086"/>
      </dsp:txXfrm>
    </dsp:sp>
    <dsp:sp modelId="{3707849E-49D2-4998-A97A-2403050E8893}">
      <dsp:nvSpPr>
        <dsp:cNvPr id="0" name=""/>
        <dsp:cNvSpPr/>
      </dsp:nvSpPr>
      <dsp:spPr>
        <a:xfrm>
          <a:off x="605"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 = </a:t>
          </a:r>
          <a:r>
            <a:rPr lang="en-US" sz="2400" kern="1200" dirty="0"/>
            <a:t>.10</a:t>
          </a:r>
        </a:p>
      </dsp:txBody>
      <dsp:txXfrm>
        <a:off x="142746" y="1494477"/>
        <a:ext cx="686319" cy="686319"/>
      </dsp:txXfrm>
    </dsp:sp>
    <dsp:sp modelId="{0814CA33-E907-42B5-8003-C6F0CD8887E8}">
      <dsp:nvSpPr>
        <dsp:cNvPr id="0" name=""/>
        <dsp:cNvSpPr/>
      </dsp:nvSpPr>
      <dsp:spPr>
        <a:xfrm>
          <a:off x="3203589"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Medium</a:t>
          </a:r>
        </a:p>
      </dsp:txBody>
      <dsp:txXfrm>
        <a:off x="3436533" y="1740576"/>
        <a:ext cx="1222957" cy="971086"/>
      </dsp:txXfrm>
    </dsp:sp>
    <dsp:sp modelId="{FEFA0ADD-F54F-4718-ADFB-1C248767AE45}">
      <dsp:nvSpPr>
        <dsp:cNvPr id="0" name=""/>
        <dsp:cNvSpPr/>
      </dsp:nvSpPr>
      <dsp:spPr>
        <a:xfrm>
          <a:off x="2427108"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 = </a:t>
          </a:r>
          <a:r>
            <a:rPr lang="en-US" sz="2400" kern="1200" dirty="0"/>
            <a:t>.30</a:t>
          </a:r>
        </a:p>
      </dsp:txBody>
      <dsp:txXfrm>
        <a:off x="2569249" y="1494477"/>
        <a:ext cx="686319" cy="686319"/>
      </dsp:txXfrm>
    </dsp:sp>
    <dsp:sp modelId="{C9AB5430-B269-4211-8357-2BAE47E3B506}">
      <dsp:nvSpPr>
        <dsp:cNvPr id="0" name=""/>
        <dsp:cNvSpPr/>
      </dsp:nvSpPr>
      <dsp:spPr>
        <a:xfrm>
          <a:off x="5630092" y="1740576"/>
          <a:ext cx="1455901" cy="97108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en-US" sz="2400" kern="1200" dirty="0"/>
            <a:t>Large</a:t>
          </a:r>
        </a:p>
      </dsp:txBody>
      <dsp:txXfrm>
        <a:off x="5863036" y="1740576"/>
        <a:ext cx="1222957" cy="971086"/>
      </dsp:txXfrm>
    </dsp:sp>
    <dsp:sp modelId="{7023CC95-74EB-42F1-A2A3-55676D3DB0C2}">
      <dsp:nvSpPr>
        <dsp:cNvPr id="0" name=""/>
        <dsp:cNvSpPr/>
      </dsp:nvSpPr>
      <dsp:spPr>
        <a:xfrm>
          <a:off x="4853611" y="1352336"/>
          <a:ext cx="970601" cy="9706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i="1" kern="1200" dirty="0"/>
            <a:t>r</a:t>
          </a:r>
          <a:r>
            <a:rPr lang="en-US" sz="2400" kern="1200" dirty="0"/>
            <a:t> = .50</a:t>
          </a:r>
        </a:p>
      </dsp:txBody>
      <dsp:txXfrm>
        <a:off x="4995752" y="1494477"/>
        <a:ext cx="686319" cy="686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A691B-956D-48E1-9858-F97AE0111C0B}">
      <dsp:nvSpPr>
        <dsp:cNvPr id="0" name=""/>
        <dsp:cNvSpPr/>
      </dsp:nvSpPr>
      <dsp:spPr>
        <a:xfrm>
          <a:off x="2083650" y="1278014"/>
          <a:ext cx="1167937" cy="520841"/>
        </a:xfrm>
        <a:custGeom>
          <a:avLst/>
          <a:gdLst/>
          <a:ahLst/>
          <a:cxnLst/>
          <a:rect l="0" t="0" r="0" b="0"/>
          <a:pathLst>
            <a:path>
              <a:moveTo>
                <a:pt x="0" y="0"/>
              </a:moveTo>
              <a:lnTo>
                <a:pt x="0" y="310501"/>
              </a:lnTo>
              <a:lnTo>
                <a:pt x="1167937" y="310501"/>
              </a:lnTo>
              <a:lnTo>
                <a:pt x="1167937" y="5208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0EE1E8-8A7E-4D7D-82F6-EA22EF766899}">
      <dsp:nvSpPr>
        <dsp:cNvPr id="0" name=""/>
        <dsp:cNvSpPr/>
      </dsp:nvSpPr>
      <dsp:spPr>
        <a:xfrm>
          <a:off x="915712" y="1278014"/>
          <a:ext cx="1167937" cy="520841"/>
        </a:xfrm>
        <a:custGeom>
          <a:avLst/>
          <a:gdLst/>
          <a:ahLst/>
          <a:cxnLst/>
          <a:rect l="0" t="0" r="0" b="0"/>
          <a:pathLst>
            <a:path>
              <a:moveTo>
                <a:pt x="1167937" y="0"/>
              </a:moveTo>
              <a:lnTo>
                <a:pt x="1167937" y="310501"/>
              </a:lnTo>
              <a:lnTo>
                <a:pt x="0" y="310501"/>
              </a:lnTo>
              <a:lnTo>
                <a:pt x="0" y="5208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216917-55A1-45ED-AF61-F30421B1FF87}">
      <dsp:nvSpPr>
        <dsp:cNvPr id="0" name=""/>
        <dsp:cNvSpPr/>
      </dsp:nvSpPr>
      <dsp:spPr>
        <a:xfrm>
          <a:off x="1213107" y="376557"/>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score and grand mean</a:t>
          </a:r>
        </a:p>
      </dsp:txBody>
      <dsp:txXfrm>
        <a:off x="1213107" y="376557"/>
        <a:ext cx="1741085" cy="901457"/>
      </dsp:txXfrm>
    </dsp:sp>
    <dsp:sp modelId="{32896E39-2A98-4FF7-90BC-9B89D3DAFC01}">
      <dsp:nvSpPr>
        <dsp:cNvPr id="0" name=""/>
        <dsp:cNvSpPr/>
      </dsp:nvSpPr>
      <dsp:spPr>
        <a:xfrm>
          <a:off x="1561324" y="1077690"/>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dirty="0"/>
            <a:t>Total Variance</a:t>
          </a:r>
        </a:p>
      </dsp:txBody>
      <dsp:txXfrm>
        <a:off x="1561324" y="1077690"/>
        <a:ext cx="1566977" cy="300485"/>
      </dsp:txXfrm>
    </dsp:sp>
    <dsp:sp modelId="{789136BE-6FFF-411A-880B-61D7C4D5942B}">
      <dsp:nvSpPr>
        <dsp:cNvPr id="0" name=""/>
        <dsp:cNvSpPr/>
      </dsp:nvSpPr>
      <dsp:spPr>
        <a:xfrm>
          <a:off x="45170" y="1798856"/>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group mean and the grand mean</a:t>
          </a:r>
        </a:p>
      </dsp:txBody>
      <dsp:txXfrm>
        <a:off x="45170" y="1798856"/>
        <a:ext cx="1741085" cy="901457"/>
      </dsp:txXfrm>
    </dsp:sp>
    <dsp:sp modelId="{0906C068-3002-4745-B01F-8FBE7FDC6C53}">
      <dsp:nvSpPr>
        <dsp:cNvPr id="0" name=""/>
        <dsp:cNvSpPr/>
      </dsp:nvSpPr>
      <dsp:spPr>
        <a:xfrm>
          <a:off x="393387" y="2499989"/>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dirty="0"/>
            <a:t>Between Groups Variance</a:t>
          </a:r>
        </a:p>
      </dsp:txBody>
      <dsp:txXfrm>
        <a:off x="393387" y="2499989"/>
        <a:ext cx="1566977" cy="300485"/>
      </dsp:txXfrm>
    </dsp:sp>
    <dsp:sp modelId="{F208CAB0-CE9C-4173-BBCA-DD3331E3EB7C}">
      <dsp:nvSpPr>
        <dsp:cNvPr id="0" name=""/>
        <dsp:cNvSpPr/>
      </dsp:nvSpPr>
      <dsp:spPr>
        <a:xfrm>
          <a:off x="2381044" y="1798856"/>
          <a:ext cx="1741085" cy="90145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127206" numCol="1" spcCol="1270" anchor="ctr" anchorCtr="0">
          <a:noAutofit/>
        </a:bodyPr>
        <a:lstStyle/>
        <a:p>
          <a:pPr marL="0" lvl="0" indent="0" algn="ctr" defTabSz="577850">
            <a:lnSpc>
              <a:spcPct val="90000"/>
            </a:lnSpc>
            <a:spcBef>
              <a:spcPct val="0"/>
            </a:spcBef>
            <a:spcAft>
              <a:spcPct val="35000"/>
            </a:spcAft>
            <a:buNone/>
          </a:pPr>
          <a:r>
            <a:rPr lang="en-US" sz="1300" kern="1200" dirty="0"/>
            <a:t>Extent of variation between each person’s score and their group mean</a:t>
          </a:r>
        </a:p>
      </dsp:txBody>
      <dsp:txXfrm>
        <a:off x="2381044" y="1798856"/>
        <a:ext cx="1741085" cy="901457"/>
      </dsp:txXfrm>
    </dsp:sp>
    <dsp:sp modelId="{BB9C34D8-1A2A-4A35-9EC8-F6EA535BC9D9}">
      <dsp:nvSpPr>
        <dsp:cNvPr id="0" name=""/>
        <dsp:cNvSpPr/>
      </dsp:nvSpPr>
      <dsp:spPr>
        <a:xfrm>
          <a:off x="2729261" y="2499989"/>
          <a:ext cx="1566977" cy="30048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Within Groups Variance</a:t>
          </a:r>
        </a:p>
      </dsp:txBody>
      <dsp:txXfrm>
        <a:off x="2729261" y="2499989"/>
        <a:ext cx="1566977" cy="3004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D5033-1490-4A12-87E0-597509684357}">
      <dsp:nvSpPr>
        <dsp:cNvPr id="0" name=""/>
        <dsp:cNvSpPr/>
      </dsp:nvSpPr>
      <dsp:spPr>
        <a:xfrm>
          <a:off x="2133598" y="838198"/>
          <a:ext cx="2895602" cy="285787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AA78C0E-34AC-4AE6-AF07-19633D1575D7}">
      <dsp:nvSpPr>
        <dsp:cNvPr id="0" name=""/>
        <dsp:cNvSpPr/>
      </dsp:nvSpPr>
      <dsp:spPr>
        <a:xfrm>
          <a:off x="2894082" y="1295405"/>
          <a:ext cx="1585049" cy="5822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HbA1C</a:t>
          </a:r>
        </a:p>
      </dsp:txBody>
      <dsp:txXfrm>
        <a:off x="2894082" y="1295405"/>
        <a:ext cx="1585049" cy="582263"/>
      </dsp:txXfrm>
    </dsp:sp>
    <dsp:sp modelId="{2201299B-6428-4A19-BAAF-D58ABBB15065}">
      <dsp:nvSpPr>
        <dsp:cNvPr id="0" name=""/>
        <dsp:cNvSpPr/>
      </dsp:nvSpPr>
      <dsp:spPr>
        <a:xfrm>
          <a:off x="2209796" y="2971793"/>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1227ECD-4876-416E-8DA2-29F79D4B68F7}">
      <dsp:nvSpPr>
        <dsp:cNvPr id="0" name=""/>
        <dsp:cNvSpPr/>
      </dsp:nvSpPr>
      <dsp:spPr>
        <a:xfrm>
          <a:off x="2362193" y="3809996"/>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Choc. On V-Day</a:t>
          </a:r>
        </a:p>
      </dsp:txBody>
      <dsp:txXfrm>
        <a:off x="2362193" y="3809996"/>
        <a:ext cx="1421078" cy="631818"/>
      </dsp:txXfrm>
    </dsp:sp>
    <dsp:sp modelId="{1CA59237-5F23-4E49-9023-8043A35BDC8E}">
      <dsp:nvSpPr>
        <dsp:cNvPr id="0" name=""/>
        <dsp:cNvSpPr/>
      </dsp:nvSpPr>
      <dsp:spPr>
        <a:xfrm>
          <a:off x="3657597" y="2891150"/>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E1DE365-ED97-44BD-83B9-2EB8896F9D63}">
      <dsp:nvSpPr>
        <dsp:cNvPr id="0" name=""/>
        <dsp:cNvSpPr/>
      </dsp:nvSpPr>
      <dsp:spPr>
        <a:xfrm>
          <a:off x="3733798" y="3433131"/>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Gender</a:t>
          </a:r>
        </a:p>
      </dsp:txBody>
      <dsp:txXfrm>
        <a:off x="3733798" y="3433131"/>
        <a:ext cx="1421078" cy="631818"/>
      </dsp:txXfrm>
    </dsp:sp>
    <dsp:sp modelId="{FF1DCA31-2D81-4BCB-A8B9-A1A672542C6F}">
      <dsp:nvSpPr>
        <dsp:cNvPr id="0" name=""/>
        <dsp:cNvSpPr/>
      </dsp:nvSpPr>
      <dsp:spPr>
        <a:xfrm>
          <a:off x="2209804" y="1905002"/>
          <a:ext cx="2094251" cy="2020576"/>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D091621-B2CF-497D-9F66-05C82A6D1251}">
      <dsp:nvSpPr>
        <dsp:cNvPr id="0" name=""/>
        <dsp:cNvSpPr/>
      </dsp:nvSpPr>
      <dsp:spPr>
        <a:xfrm>
          <a:off x="2590797" y="2362204"/>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WC</a:t>
          </a:r>
        </a:p>
      </dsp:txBody>
      <dsp:txXfrm>
        <a:off x="2590797" y="2362204"/>
        <a:ext cx="1421078" cy="631818"/>
      </dsp:txXfrm>
    </dsp:sp>
    <dsp:sp modelId="{1C337D55-64A5-4BB8-BBED-EAD4FF63A1EF}">
      <dsp:nvSpPr>
        <dsp:cNvPr id="0" name=""/>
        <dsp:cNvSpPr/>
      </dsp:nvSpPr>
      <dsp:spPr>
        <a:xfrm>
          <a:off x="761995" y="1600207"/>
          <a:ext cx="1715769" cy="171577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6BE78A0-82D3-4BCD-92E7-E7C5A4874643}">
      <dsp:nvSpPr>
        <dsp:cNvPr id="0" name=""/>
        <dsp:cNvSpPr/>
      </dsp:nvSpPr>
      <dsp:spPr>
        <a:xfrm>
          <a:off x="914395" y="2057398"/>
          <a:ext cx="1421078" cy="6318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Age</a:t>
          </a:r>
        </a:p>
      </dsp:txBody>
      <dsp:txXfrm>
        <a:off x="914395" y="2057398"/>
        <a:ext cx="1421078" cy="6318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17D4-DC6E-4724-9B7C-741E59074303}" type="datetimeFigureOut">
              <a:rPr lang="en-US" smtClean="0"/>
              <a:t>1/30/2020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6B65A-E601-4C2D-8C9B-157B8E06D4C3}" type="slidenum">
              <a:rPr lang="en-US" smtClean="0"/>
              <a:t>‹#›</a:t>
            </a:fld>
            <a:endParaRPr lang="en-US"/>
          </a:p>
        </p:txBody>
      </p:sp>
    </p:spTree>
    <p:extLst>
      <p:ext uri="{BB962C8B-B14F-4D97-AF65-F5344CB8AC3E}">
        <p14:creationId xmlns:p14="http://schemas.microsoft.com/office/powerpoint/2010/main" val="134308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want </a:t>
            </a:r>
          </a:p>
        </p:txBody>
      </p:sp>
      <p:sp>
        <p:nvSpPr>
          <p:cNvPr id="4" name="Slide Number Placeholder 3"/>
          <p:cNvSpPr>
            <a:spLocks noGrp="1"/>
          </p:cNvSpPr>
          <p:nvPr>
            <p:ph type="sldNum" sz="quarter" idx="5"/>
          </p:nvPr>
        </p:nvSpPr>
        <p:spPr/>
        <p:txBody>
          <a:bodyPr/>
          <a:lstStyle/>
          <a:p>
            <a:fld id="{9636B65A-E601-4C2D-8C9B-157B8E06D4C3}" type="slidenum">
              <a:rPr lang="en-US" smtClean="0"/>
              <a:t>7</a:t>
            </a:fld>
            <a:endParaRPr lang="en-US"/>
          </a:p>
        </p:txBody>
      </p:sp>
    </p:spTree>
    <p:extLst>
      <p:ext uri="{BB962C8B-B14F-4D97-AF65-F5344CB8AC3E}">
        <p14:creationId xmlns:p14="http://schemas.microsoft.com/office/powerpoint/2010/main" val="198773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two examples on board – close together = BW/WI= small / large. Far apart = large / small</a:t>
            </a:r>
          </a:p>
        </p:txBody>
      </p:sp>
      <p:sp>
        <p:nvSpPr>
          <p:cNvPr id="4" name="Slide Number Placeholder 3"/>
          <p:cNvSpPr>
            <a:spLocks noGrp="1"/>
          </p:cNvSpPr>
          <p:nvPr>
            <p:ph type="sldNum" sz="quarter" idx="5"/>
          </p:nvPr>
        </p:nvSpPr>
        <p:spPr/>
        <p:txBody>
          <a:bodyPr/>
          <a:lstStyle/>
          <a:p>
            <a:fld id="{9636B65A-E601-4C2D-8C9B-157B8E06D4C3}" type="slidenum">
              <a:rPr lang="en-US" smtClean="0"/>
              <a:t>27</a:t>
            </a:fld>
            <a:endParaRPr lang="en-US"/>
          </a:p>
        </p:txBody>
      </p:sp>
    </p:spTree>
    <p:extLst>
      <p:ext uri="{BB962C8B-B14F-4D97-AF65-F5344CB8AC3E}">
        <p14:creationId xmlns:p14="http://schemas.microsoft.com/office/powerpoint/2010/main" val="276938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graph on board with normal curves </a:t>
            </a:r>
          </a:p>
        </p:txBody>
      </p:sp>
      <p:sp>
        <p:nvSpPr>
          <p:cNvPr id="4" name="Slide Number Placeholder 3"/>
          <p:cNvSpPr>
            <a:spLocks noGrp="1"/>
          </p:cNvSpPr>
          <p:nvPr>
            <p:ph type="sldNum" sz="quarter" idx="5"/>
          </p:nvPr>
        </p:nvSpPr>
        <p:spPr/>
        <p:txBody>
          <a:bodyPr/>
          <a:lstStyle/>
          <a:p>
            <a:fld id="{9636B65A-E601-4C2D-8C9B-157B8E06D4C3}" type="slidenum">
              <a:rPr lang="en-US" smtClean="0"/>
              <a:t>31</a:t>
            </a:fld>
            <a:endParaRPr lang="en-US"/>
          </a:p>
        </p:txBody>
      </p:sp>
    </p:spTree>
    <p:extLst>
      <p:ext uri="{BB962C8B-B14F-4D97-AF65-F5344CB8AC3E}">
        <p14:creationId xmlns:p14="http://schemas.microsoft.com/office/powerpoint/2010/main" val="343446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95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255370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412104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241EC-D061-4F5F-B91C-1CF8A8351088}"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71641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9241EC-D061-4F5F-B91C-1CF8A8351088}"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54551-8046-4204-A686-A169BE0C364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0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241EC-D061-4F5F-B91C-1CF8A8351088}"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1336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241EC-D061-4F5F-B91C-1CF8A8351088}"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41256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241EC-D061-4F5F-B91C-1CF8A8351088}"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125923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9241EC-D061-4F5F-B91C-1CF8A8351088}" type="datetimeFigureOut">
              <a:rPr lang="en-US" smtClean="0"/>
              <a:t>1/30/2020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38648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39241EC-D061-4F5F-B91C-1CF8A8351088}" type="datetimeFigureOut">
              <a:rPr lang="en-US" smtClean="0"/>
              <a:t>1/30/2020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E54551-8046-4204-A686-A169BE0C364B}" type="slidenum">
              <a:rPr lang="en-US" smtClean="0"/>
              <a:t>‹#›</a:t>
            </a:fld>
            <a:endParaRPr lang="en-US"/>
          </a:p>
        </p:txBody>
      </p:sp>
    </p:spTree>
    <p:extLst>
      <p:ext uri="{BB962C8B-B14F-4D97-AF65-F5344CB8AC3E}">
        <p14:creationId xmlns:p14="http://schemas.microsoft.com/office/powerpoint/2010/main" val="391769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9241EC-D061-4F5F-B91C-1CF8A8351088}"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54551-8046-4204-A686-A169BE0C364B}" type="slidenum">
              <a:rPr lang="en-US" smtClean="0"/>
              <a:t>‹#›</a:t>
            </a:fld>
            <a:endParaRPr lang="en-US"/>
          </a:p>
        </p:txBody>
      </p:sp>
    </p:spTree>
    <p:extLst>
      <p:ext uri="{BB962C8B-B14F-4D97-AF65-F5344CB8AC3E}">
        <p14:creationId xmlns:p14="http://schemas.microsoft.com/office/powerpoint/2010/main" val="59607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39241EC-D061-4F5F-B91C-1CF8A8351088}" type="datetimeFigureOut">
              <a:rPr lang="en-US" smtClean="0"/>
              <a:t>1/30/2020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FE54551-8046-4204-A686-A169BE0C364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468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MDeLouize/Statistics-Worksho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0.xml"/><Relationship Id="rId4" Type="http://schemas.openxmlformats.org/officeDocument/2006/relationships/diagramQuickStyle" Target="../diagrams/quickStyle3.xml"/><Relationship Id="rId9" Type="http://schemas.openxmlformats.org/officeDocument/2006/relationships/diagramQuickStyle" Target="../diagrams/quickStyle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0.png"/><Relationship Id="rId7" Type="http://schemas.openxmlformats.org/officeDocument/2006/relationships/diagramColors" Target="../diagrams/colors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1.png"/><Relationship Id="rId4" Type="http://schemas.openxmlformats.org/officeDocument/2006/relationships/diagramData" Target="../diagrams/data6.xml"/><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thods.sagepub.com/which-stats-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a:rPr>
              <a:t>Introduction to Basic Statistics </a:t>
            </a:r>
          </a:p>
        </p:txBody>
      </p:sp>
      <p:sp>
        <p:nvSpPr>
          <p:cNvPr id="3" name="Subtitle 2"/>
          <p:cNvSpPr>
            <a:spLocks noGrp="1"/>
          </p:cNvSpPr>
          <p:nvPr>
            <p:ph type="subTitle" idx="1"/>
          </p:nvPr>
        </p:nvSpPr>
        <p:spPr>
          <a:xfrm>
            <a:off x="825038" y="4455621"/>
            <a:ext cx="8471362" cy="1143000"/>
          </a:xfrm>
        </p:spPr>
        <p:txBody>
          <a:bodyPr vert="horz" lIns="91440" tIns="45720" rIns="91440" bIns="45720" rtlCol="0" anchor="t">
            <a:normAutofit fontScale="92500" lnSpcReduction="20000"/>
          </a:bodyPr>
          <a:lstStyle/>
          <a:p>
            <a:r>
              <a:rPr lang="en-US" dirty="0">
                <a:cs typeface="Calibri"/>
              </a:rPr>
              <a:t>Alicia DeLouize</a:t>
            </a:r>
          </a:p>
          <a:p>
            <a:r>
              <a:rPr lang="en-US" sz="1900" dirty="0">
                <a:cs typeface="Calibri"/>
              </a:rPr>
              <a:t>adelouiz@uoregon.edu</a:t>
            </a:r>
          </a:p>
          <a:p>
            <a:r>
              <a:rPr lang="en-US" sz="2000" dirty="0">
                <a:hlinkClick r:id="rId2"/>
              </a:rPr>
              <a:t>https://github.com/AMDeLouize/Statistics-Workshops</a:t>
            </a:r>
            <a:endParaRPr lang="en-US" sz="2000" dirty="0"/>
          </a:p>
        </p:txBody>
      </p:sp>
      <p:pic>
        <p:nvPicPr>
          <p:cNvPr id="5" name="Picture 4">
            <a:extLst>
              <a:ext uri="{FF2B5EF4-FFF2-40B4-BE49-F238E27FC236}">
                <a16:creationId xmlns:a16="http://schemas.microsoft.com/office/drawing/2014/main" id="{6A28ECB5-4CA5-4EAD-9015-5C48BA155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22333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F529-4B7E-482D-918D-2F26D681E26D}"/>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25CB28ED-A1DC-44D4-A025-630C918663CD}"/>
              </a:ext>
            </a:extLst>
          </p:cNvPr>
          <p:cNvSpPr>
            <a:spLocks noGrp="1"/>
          </p:cNvSpPr>
          <p:nvPr>
            <p:ph idx="1"/>
          </p:nvPr>
        </p:nvSpPr>
        <p:spPr/>
        <p:txBody>
          <a:bodyPr/>
          <a:lstStyle/>
          <a:p>
            <a:r>
              <a:rPr lang="en-US" dirty="0"/>
              <a:t>Interpretation guidelines: </a:t>
            </a:r>
          </a:p>
          <a:p>
            <a:pPr algn="ctr"/>
            <a:r>
              <a:rPr lang="en-US" dirty="0"/>
              <a:t>Kappa (Cohen, 1960) and ICC (Cicchetti, 1994)</a:t>
            </a:r>
          </a:p>
          <a:p>
            <a:endParaRPr lang="en-US" dirty="0"/>
          </a:p>
        </p:txBody>
      </p:sp>
      <p:graphicFrame>
        <p:nvGraphicFramePr>
          <p:cNvPr id="4" name="Table 3">
            <a:extLst>
              <a:ext uri="{FF2B5EF4-FFF2-40B4-BE49-F238E27FC236}">
                <a16:creationId xmlns:a16="http://schemas.microsoft.com/office/drawing/2014/main" id="{56FBC490-1F47-414A-9470-6FA91F85C368}"/>
              </a:ext>
            </a:extLst>
          </p:cNvPr>
          <p:cNvGraphicFramePr>
            <a:graphicFrameLocks noGrp="1"/>
          </p:cNvGraphicFramePr>
          <p:nvPr>
            <p:extLst>
              <p:ext uri="{D42A27DB-BD31-4B8C-83A1-F6EECF244321}">
                <p14:modId xmlns:p14="http://schemas.microsoft.com/office/powerpoint/2010/main" val="993021556"/>
              </p:ext>
            </p:extLst>
          </p:nvPr>
        </p:nvGraphicFramePr>
        <p:xfrm>
          <a:off x="3314700" y="3124200"/>
          <a:ext cx="2514600" cy="1684868"/>
        </p:xfrm>
        <a:graphic>
          <a:graphicData uri="http://schemas.openxmlformats.org/drawingml/2006/table">
            <a:tbl>
              <a:tblPr firstCol="1" bandRow="1">
                <a:tableStyleId>{5C22544A-7EE6-4342-B048-85BDC9FD1C3A}</a:tableStyleId>
              </a:tblPr>
              <a:tblGrid>
                <a:gridCol w="1257300">
                  <a:extLst>
                    <a:ext uri="{9D8B030D-6E8A-4147-A177-3AD203B41FA5}">
                      <a16:colId xmlns:a16="http://schemas.microsoft.com/office/drawing/2014/main" val="2970007074"/>
                    </a:ext>
                  </a:extLst>
                </a:gridCol>
                <a:gridCol w="1257300">
                  <a:extLst>
                    <a:ext uri="{9D8B030D-6E8A-4147-A177-3AD203B41FA5}">
                      <a16:colId xmlns:a16="http://schemas.microsoft.com/office/drawing/2014/main" val="635792112"/>
                    </a:ext>
                  </a:extLst>
                </a:gridCol>
              </a:tblGrid>
              <a:tr h="421217">
                <a:tc>
                  <a:txBody>
                    <a:bodyPr/>
                    <a:lstStyle/>
                    <a:p>
                      <a:r>
                        <a:rPr lang="en-US" dirty="0"/>
                        <a:t>Excellent</a:t>
                      </a:r>
                    </a:p>
                  </a:txBody>
                  <a:tcPr/>
                </a:tc>
                <a:tc>
                  <a:txBody>
                    <a:bodyPr/>
                    <a:lstStyle/>
                    <a:p>
                      <a:r>
                        <a:rPr lang="en-US" dirty="0"/>
                        <a:t>&gt; .75</a:t>
                      </a:r>
                    </a:p>
                  </a:txBody>
                  <a:tcPr/>
                </a:tc>
                <a:extLst>
                  <a:ext uri="{0D108BD9-81ED-4DB2-BD59-A6C34878D82A}">
                    <a16:rowId xmlns:a16="http://schemas.microsoft.com/office/drawing/2014/main" val="3328853504"/>
                  </a:ext>
                </a:extLst>
              </a:tr>
              <a:tr h="421217">
                <a:tc>
                  <a:txBody>
                    <a:bodyPr/>
                    <a:lstStyle/>
                    <a:p>
                      <a:r>
                        <a:rPr lang="en-US" dirty="0"/>
                        <a:t>Good</a:t>
                      </a:r>
                    </a:p>
                  </a:txBody>
                  <a:tcPr/>
                </a:tc>
                <a:tc>
                  <a:txBody>
                    <a:bodyPr/>
                    <a:lstStyle/>
                    <a:p>
                      <a:r>
                        <a:rPr lang="en-US" dirty="0"/>
                        <a:t>.60 to .75</a:t>
                      </a:r>
                    </a:p>
                  </a:txBody>
                  <a:tcPr/>
                </a:tc>
                <a:extLst>
                  <a:ext uri="{0D108BD9-81ED-4DB2-BD59-A6C34878D82A}">
                    <a16:rowId xmlns:a16="http://schemas.microsoft.com/office/drawing/2014/main" val="1644740622"/>
                  </a:ext>
                </a:extLst>
              </a:tr>
              <a:tr h="421217">
                <a:tc>
                  <a:txBody>
                    <a:bodyPr/>
                    <a:lstStyle/>
                    <a:p>
                      <a:r>
                        <a:rPr lang="en-US" dirty="0"/>
                        <a:t>Fair</a:t>
                      </a:r>
                    </a:p>
                  </a:txBody>
                  <a:tcPr/>
                </a:tc>
                <a:tc>
                  <a:txBody>
                    <a:bodyPr/>
                    <a:lstStyle/>
                    <a:p>
                      <a:r>
                        <a:rPr lang="en-US" dirty="0"/>
                        <a:t>.40 to .59</a:t>
                      </a:r>
                    </a:p>
                  </a:txBody>
                  <a:tcPr/>
                </a:tc>
                <a:extLst>
                  <a:ext uri="{0D108BD9-81ED-4DB2-BD59-A6C34878D82A}">
                    <a16:rowId xmlns:a16="http://schemas.microsoft.com/office/drawing/2014/main" val="337315962"/>
                  </a:ext>
                </a:extLst>
              </a:tr>
              <a:tr h="421217">
                <a:tc>
                  <a:txBody>
                    <a:bodyPr/>
                    <a:lstStyle/>
                    <a:p>
                      <a:r>
                        <a:rPr lang="en-US" dirty="0"/>
                        <a:t>Poor</a:t>
                      </a:r>
                    </a:p>
                  </a:txBody>
                  <a:tcPr/>
                </a:tc>
                <a:tc>
                  <a:txBody>
                    <a:bodyPr/>
                    <a:lstStyle/>
                    <a:p>
                      <a:r>
                        <a:rPr lang="en-US" dirty="0"/>
                        <a:t>&lt; .40</a:t>
                      </a:r>
                    </a:p>
                  </a:txBody>
                  <a:tcPr/>
                </a:tc>
                <a:extLst>
                  <a:ext uri="{0D108BD9-81ED-4DB2-BD59-A6C34878D82A}">
                    <a16:rowId xmlns:a16="http://schemas.microsoft.com/office/drawing/2014/main" val="4065129148"/>
                  </a:ext>
                </a:extLst>
              </a:tr>
            </a:tbl>
          </a:graphicData>
        </a:graphic>
      </p:graphicFrame>
      <p:pic>
        <p:nvPicPr>
          <p:cNvPr id="5" name="Picture 4">
            <a:extLst>
              <a:ext uri="{FF2B5EF4-FFF2-40B4-BE49-F238E27FC236}">
                <a16:creationId xmlns:a16="http://schemas.microsoft.com/office/drawing/2014/main" id="{774D20E8-1DF0-47D4-9D80-ADD5A386B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92798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6AE1-879E-4A84-8B58-3ADE50A5FC29}"/>
              </a:ext>
            </a:extLst>
          </p:cNvPr>
          <p:cNvSpPr>
            <a:spLocks noGrp="1"/>
          </p:cNvSpPr>
          <p:nvPr>
            <p:ph type="title"/>
          </p:nvPr>
        </p:nvSpPr>
        <p:spPr/>
        <p:txBody>
          <a:bodyPr/>
          <a:lstStyle/>
          <a:p>
            <a:r>
              <a:rPr lang="en-US" dirty="0"/>
              <a:t>Reliability and Validity Worksheet</a:t>
            </a:r>
          </a:p>
        </p:txBody>
      </p:sp>
      <p:sp>
        <p:nvSpPr>
          <p:cNvPr id="3" name="Text Placeholder 2">
            <a:extLst>
              <a:ext uri="{FF2B5EF4-FFF2-40B4-BE49-F238E27FC236}">
                <a16:creationId xmlns:a16="http://schemas.microsoft.com/office/drawing/2014/main" id="{F9CA49AB-EDE7-41DD-A4DD-CD3E8A023812}"/>
              </a:ext>
            </a:extLst>
          </p:cNvPr>
          <p:cNvSpPr>
            <a:spLocks noGrp="1"/>
          </p:cNvSpPr>
          <p:nvPr>
            <p:ph type="body" idx="1"/>
          </p:nvPr>
        </p:nvSpPr>
        <p:spPr/>
        <p:txBody>
          <a:bodyPr/>
          <a:lstStyle/>
          <a:p>
            <a:r>
              <a:rPr lang="en-US" dirty="0"/>
              <a:t>Use the Reliability and validity reference handout to complete the worksheet handout</a:t>
            </a:r>
          </a:p>
        </p:txBody>
      </p:sp>
    </p:spTree>
    <p:extLst>
      <p:ext uri="{BB962C8B-B14F-4D97-AF65-F5344CB8AC3E}">
        <p14:creationId xmlns:p14="http://schemas.microsoft.com/office/powerpoint/2010/main" val="325564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D3B7-1F55-47D4-A4E4-7894E458B53C}"/>
              </a:ext>
            </a:extLst>
          </p:cNvPr>
          <p:cNvSpPr>
            <a:spLocks noGrp="1"/>
          </p:cNvSpPr>
          <p:nvPr>
            <p:ph type="title"/>
          </p:nvPr>
        </p:nvSpPr>
        <p:spPr/>
        <p:txBody>
          <a:bodyPr/>
          <a:lstStyle/>
          <a:p>
            <a:r>
              <a:rPr lang="en-US" dirty="0"/>
              <a:t>Types of Variables </a:t>
            </a:r>
          </a:p>
        </p:txBody>
      </p:sp>
      <p:graphicFrame>
        <p:nvGraphicFramePr>
          <p:cNvPr id="4" name="Content Placeholder 3">
            <a:extLst>
              <a:ext uri="{FF2B5EF4-FFF2-40B4-BE49-F238E27FC236}">
                <a16:creationId xmlns:a16="http://schemas.microsoft.com/office/drawing/2014/main" id="{A0E20AD0-A110-4EFC-BC27-D28862E9F51D}"/>
              </a:ext>
            </a:extLst>
          </p:cNvPr>
          <p:cNvGraphicFramePr>
            <a:graphicFrameLocks noGrp="1"/>
          </p:cNvGraphicFramePr>
          <p:nvPr>
            <p:ph idx="1"/>
            <p:extLst/>
          </p:nvPr>
        </p:nvGraphicFramePr>
        <p:xfrm>
          <a:off x="800100" y="1905000"/>
          <a:ext cx="75438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134427360"/>
                    </a:ext>
                  </a:extLst>
                </a:gridCol>
                <a:gridCol w="2514600">
                  <a:extLst>
                    <a:ext uri="{9D8B030D-6E8A-4147-A177-3AD203B41FA5}">
                      <a16:colId xmlns:a16="http://schemas.microsoft.com/office/drawing/2014/main" val="2709251514"/>
                    </a:ext>
                  </a:extLst>
                </a:gridCol>
                <a:gridCol w="2514600">
                  <a:extLst>
                    <a:ext uri="{9D8B030D-6E8A-4147-A177-3AD203B41FA5}">
                      <a16:colId xmlns:a16="http://schemas.microsoft.com/office/drawing/2014/main" val="1745070051"/>
                    </a:ext>
                  </a:extLst>
                </a:gridCol>
              </a:tblGrid>
              <a:tr h="370840">
                <a:tc>
                  <a:txBody>
                    <a:bodyPr/>
                    <a:lstStyle/>
                    <a:p>
                      <a:r>
                        <a:rPr lang="en-US" dirty="0"/>
                        <a:t>Variable</a:t>
                      </a:r>
                    </a:p>
                  </a:txBody>
                  <a:tcPr/>
                </a:tc>
                <a:tc>
                  <a:txBody>
                    <a:bodyPr/>
                    <a:lstStyle/>
                    <a:p>
                      <a:r>
                        <a:rPr lang="en-US" dirty="0"/>
                        <a:t>Coding</a:t>
                      </a:r>
                    </a:p>
                  </a:txBody>
                  <a:tcPr/>
                </a:tc>
                <a:tc>
                  <a:txBody>
                    <a:bodyPr/>
                    <a:lstStyle/>
                    <a:p>
                      <a:r>
                        <a:rPr lang="en-US" dirty="0"/>
                        <a:t>Example</a:t>
                      </a:r>
                    </a:p>
                  </a:txBody>
                  <a:tcPr/>
                </a:tc>
                <a:extLst>
                  <a:ext uri="{0D108BD9-81ED-4DB2-BD59-A6C34878D82A}">
                    <a16:rowId xmlns:a16="http://schemas.microsoft.com/office/drawing/2014/main" val="2430024725"/>
                  </a:ext>
                </a:extLst>
              </a:tr>
              <a:tr h="370840">
                <a:tc>
                  <a:txBody>
                    <a:bodyPr/>
                    <a:lstStyle/>
                    <a:p>
                      <a:r>
                        <a:rPr lang="en-US" dirty="0"/>
                        <a:t>Dichotomous</a:t>
                      </a:r>
                    </a:p>
                  </a:txBody>
                  <a:tcPr/>
                </a:tc>
                <a:tc>
                  <a:txBody>
                    <a:bodyPr/>
                    <a:lstStyle/>
                    <a:p>
                      <a:r>
                        <a:rPr lang="en-US" dirty="0"/>
                        <a:t>0 and 1</a:t>
                      </a:r>
                    </a:p>
                  </a:txBody>
                  <a:tcPr/>
                </a:tc>
                <a:tc>
                  <a:txBody>
                    <a:bodyPr/>
                    <a:lstStyle/>
                    <a:p>
                      <a:r>
                        <a:rPr lang="en-US" dirty="0"/>
                        <a:t>Ever Schooled?</a:t>
                      </a:r>
                    </a:p>
                  </a:txBody>
                  <a:tcPr/>
                </a:tc>
                <a:extLst>
                  <a:ext uri="{0D108BD9-81ED-4DB2-BD59-A6C34878D82A}">
                    <a16:rowId xmlns:a16="http://schemas.microsoft.com/office/drawing/2014/main" val="3395413012"/>
                  </a:ext>
                </a:extLst>
              </a:tr>
              <a:tr h="370840">
                <a:tc>
                  <a:txBody>
                    <a:bodyPr/>
                    <a:lstStyle/>
                    <a:p>
                      <a:r>
                        <a:rPr lang="en-US" dirty="0"/>
                        <a:t>Nominal </a:t>
                      </a:r>
                    </a:p>
                  </a:txBody>
                  <a:tcPr/>
                </a:tc>
                <a:tc>
                  <a:txBody>
                    <a:bodyPr/>
                    <a:lstStyle/>
                    <a:p>
                      <a:r>
                        <a:rPr lang="en-US" dirty="0"/>
                        <a:t>1,2,3,4, </a:t>
                      </a:r>
                      <a:r>
                        <a:rPr lang="en-US" dirty="0" err="1"/>
                        <a:t>ect</a:t>
                      </a:r>
                      <a:r>
                        <a:rPr lang="en-US" dirty="0"/>
                        <a:t>. </a:t>
                      </a:r>
                    </a:p>
                  </a:txBody>
                  <a:tcPr/>
                </a:tc>
                <a:tc>
                  <a:txBody>
                    <a:bodyPr/>
                    <a:lstStyle/>
                    <a:p>
                      <a:r>
                        <a:rPr lang="en-US" dirty="0"/>
                        <a:t>Ethnicity, type of food</a:t>
                      </a:r>
                    </a:p>
                  </a:txBody>
                  <a:tcPr/>
                </a:tc>
                <a:extLst>
                  <a:ext uri="{0D108BD9-81ED-4DB2-BD59-A6C34878D82A}">
                    <a16:rowId xmlns:a16="http://schemas.microsoft.com/office/drawing/2014/main" val="1550913542"/>
                  </a:ext>
                </a:extLst>
              </a:tr>
              <a:tr h="370840">
                <a:tc>
                  <a:txBody>
                    <a:bodyPr/>
                    <a:lstStyle/>
                    <a:p>
                      <a:r>
                        <a:rPr lang="en-US" dirty="0"/>
                        <a:t>Ordinal</a:t>
                      </a:r>
                    </a:p>
                  </a:txBody>
                  <a:tcPr/>
                </a:tc>
                <a:tc>
                  <a:txBody>
                    <a:bodyPr/>
                    <a:lstStyle/>
                    <a:p>
                      <a:r>
                        <a:rPr lang="en-US" dirty="0"/>
                        <a:t>1-5</a:t>
                      </a:r>
                    </a:p>
                  </a:txBody>
                  <a:tcPr/>
                </a:tc>
                <a:tc>
                  <a:txBody>
                    <a:bodyPr/>
                    <a:lstStyle/>
                    <a:p>
                      <a:r>
                        <a:rPr lang="en-US" dirty="0"/>
                        <a:t>Questionnaire question</a:t>
                      </a:r>
                    </a:p>
                  </a:txBody>
                  <a:tcPr/>
                </a:tc>
                <a:extLst>
                  <a:ext uri="{0D108BD9-81ED-4DB2-BD59-A6C34878D82A}">
                    <a16:rowId xmlns:a16="http://schemas.microsoft.com/office/drawing/2014/main" val="391410753"/>
                  </a:ext>
                </a:extLst>
              </a:tr>
              <a:tr h="370840">
                <a:tc>
                  <a:txBody>
                    <a:bodyPr/>
                    <a:lstStyle/>
                    <a:p>
                      <a:r>
                        <a:rPr lang="en-US" dirty="0"/>
                        <a:t>Continuous</a:t>
                      </a:r>
                    </a:p>
                  </a:txBody>
                  <a:tcPr/>
                </a:tc>
                <a:tc>
                  <a:txBody>
                    <a:bodyPr/>
                    <a:lstStyle/>
                    <a:p>
                      <a:r>
                        <a:rPr lang="en-US" dirty="0"/>
                        <a:t>1-100</a:t>
                      </a:r>
                    </a:p>
                  </a:txBody>
                  <a:tcPr/>
                </a:tc>
                <a:tc>
                  <a:txBody>
                    <a:bodyPr/>
                    <a:lstStyle/>
                    <a:p>
                      <a:r>
                        <a:rPr lang="en-US" dirty="0"/>
                        <a:t>Hb, Height, Time</a:t>
                      </a:r>
                    </a:p>
                  </a:txBody>
                  <a:tcPr/>
                </a:tc>
                <a:extLst>
                  <a:ext uri="{0D108BD9-81ED-4DB2-BD59-A6C34878D82A}">
                    <a16:rowId xmlns:a16="http://schemas.microsoft.com/office/drawing/2014/main" val="2788730313"/>
                  </a:ext>
                </a:extLst>
              </a:tr>
            </a:tbl>
          </a:graphicData>
        </a:graphic>
      </p:graphicFrame>
      <p:sp>
        <p:nvSpPr>
          <p:cNvPr id="5" name="TextBox 4">
            <a:extLst>
              <a:ext uri="{FF2B5EF4-FFF2-40B4-BE49-F238E27FC236}">
                <a16:creationId xmlns:a16="http://schemas.microsoft.com/office/drawing/2014/main" id="{853BAB16-B8CC-4C3B-8D0A-7D71EE34CBCB}"/>
              </a:ext>
            </a:extLst>
          </p:cNvPr>
          <p:cNvSpPr txBox="1"/>
          <p:nvPr/>
        </p:nvSpPr>
        <p:spPr>
          <a:xfrm>
            <a:off x="800100" y="4082534"/>
            <a:ext cx="6400800" cy="1711366"/>
          </a:xfrm>
          <a:prstGeom prst="rect">
            <a:avLst/>
          </a:prstGeom>
          <a:noFill/>
        </p:spPr>
        <p:txBody>
          <a:bodyPr wrap="square" rtlCol="0">
            <a:spAutoFit/>
          </a:bodyPr>
          <a:lstStyle/>
          <a:p>
            <a:pPr>
              <a:lnSpc>
                <a:spcPct val="150000"/>
              </a:lnSpc>
            </a:pPr>
            <a:r>
              <a:rPr lang="en-US" dirty="0"/>
              <a:t>Can change the same data into less complex variable types:</a:t>
            </a:r>
          </a:p>
          <a:p>
            <a:pPr>
              <a:lnSpc>
                <a:spcPct val="150000"/>
              </a:lnSpc>
            </a:pPr>
            <a:r>
              <a:rPr lang="en-US" dirty="0"/>
              <a:t>-    Continuous Hb -&gt; Dichotomous Anemia yes/no </a:t>
            </a:r>
          </a:p>
          <a:p>
            <a:pPr marL="285750" indent="-285750">
              <a:lnSpc>
                <a:spcPct val="150000"/>
              </a:lnSpc>
              <a:buFontTx/>
              <a:buChar char="-"/>
            </a:pPr>
            <a:r>
              <a:rPr lang="en-US" dirty="0"/>
              <a:t>Not normal Nominal Variable -&gt; Normal Dichotomous variable</a:t>
            </a:r>
          </a:p>
          <a:p>
            <a:pPr marL="285750" indent="-285750">
              <a:lnSpc>
                <a:spcPct val="150000"/>
              </a:lnSpc>
              <a:buFontTx/>
              <a:buChar char="-"/>
            </a:pPr>
            <a:r>
              <a:rPr lang="en-US" dirty="0"/>
              <a:t>Scale variable -&gt; Nominal Variable -&gt; Dichotomous variable</a:t>
            </a:r>
          </a:p>
        </p:txBody>
      </p:sp>
      <p:pic>
        <p:nvPicPr>
          <p:cNvPr id="6" name="Picture 5">
            <a:extLst>
              <a:ext uri="{FF2B5EF4-FFF2-40B4-BE49-F238E27FC236}">
                <a16:creationId xmlns:a16="http://schemas.microsoft.com/office/drawing/2014/main" id="{866ADF40-ED57-4F9D-933F-CE0CB13F3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70913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D74D-FD98-4DB4-BEA7-2C6B26F71537}"/>
              </a:ext>
            </a:extLst>
          </p:cNvPr>
          <p:cNvSpPr>
            <a:spLocks noGrp="1"/>
          </p:cNvSpPr>
          <p:nvPr>
            <p:ph type="title"/>
          </p:nvPr>
        </p:nvSpPr>
        <p:spPr/>
        <p:txBody>
          <a:bodyPr>
            <a:normAutofit/>
          </a:bodyPr>
          <a:lstStyle/>
          <a:p>
            <a:r>
              <a:rPr lang="en-US" dirty="0"/>
              <a:t>Variable Transformation and Manipulation</a:t>
            </a:r>
          </a:p>
        </p:txBody>
      </p:sp>
      <p:sp>
        <p:nvSpPr>
          <p:cNvPr id="3" name="Content Placeholder 2">
            <a:extLst>
              <a:ext uri="{FF2B5EF4-FFF2-40B4-BE49-F238E27FC236}">
                <a16:creationId xmlns:a16="http://schemas.microsoft.com/office/drawing/2014/main" id="{A47B9535-565D-40BA-92CF-29846D5E2FC3}"/>
              </a:ext>
            </a:extLst>
          </p:cNvPr>
          <p:cNvSpPr>
            <a:spLocks noGrp="1"/>
          </p:cNvSpPr>
          <p:nvPr>
            <p:ph idx="1"/>
          </p:nvPr>
        </p:nvSpPr>
        <p:spPr/>
        <p:txBody>
          <a:bodyPr/>
          <a:lstStyle/>
          <a:p>
            <a:r>
              <a:rPr lang="en-US" dirty="0"/>
              <a:t>Other ways to manipulate variables:</a:t>
            </a:r>
          </a:p>
          <a:p>
            <a:r>
              <a:rPr lang="en-US" dirty="0"/>
              <a:t>- Add or subtract</a:t>
            </a:r>
          </a:p>
          <a:p>
            <a:r>
              <a:rPr lang="en-US" dirty="0"/>
              <a:t>- Multiply or divide</a:t>
            </a:r>
          </a:p>
          <a:p>
            <a:r>
              <a:rPr lang="en-US" dirty="0"/>
              <a:t>- Average</a:t>
            </a:r>
          </a:p>
          <a:p>
            <a:r>
              <a:rPr lang="en-US" dirty="0"/>
              <a:t>- Turn count data into percentage data</a:t>
            </a:r>
          </a:p>
          <a:p>
            <a:r>
              <a:rPr lang="en-US" dirty="0"/>
              <a:t>- Square or square-root</a:t>
            </a:r>
          </a:p>
          <a:p>
            <a:r>
              <a:rPr lang="en-US" dirty="0"/>
              <a:t>- Log transform (turns not normal variables normal)</a:t>
            </a:r>
          </a:p>
          <a:p>
            <a:r>
              <a:rPr lang="en-US" dirty="0"/>
              <a:t>- </a:t>
            </a:r>
            <a:r>
              <a:rPr lang="en-US" i="1" dirty="0"/>
              <a:t>z</a:t>
            </a:r>
            <a:r>
              <a:rPr lang="en-US" dirty="0"/>
              <a:t>-score (standardizes variables)  </a:t>
            </a:r>
          </a:p>
          <a:p>
            <a:r>
              <a:rPr lang="en-US" dirty="0"/>
              <a:t>- only use a subset of </a:t>
            </a:r>
            <a:r>
              <a:rPr lang="en-US"/>
              <a:t>your cases</a:t>
            </a:r>
            <a:endParaRPr lang="en-US" dirty="0"/>
          </a:p>
        </p:txBody>
      </p:sp>
      <p:pic>
        <p:nvPicPr>
          <p:cNvPr id="4" name="Picture 3">
            <a:extLst>
              <a:ext uri="{FF2B5EF4-FFF2-40B4-BE49-F238E27FC236}">
                <a16:creationId xmlns:a16="http://schemas.microsoft.com/office/drawing/2014/main" id="{C6B81936-D3F0-46E1-B475-7E4E40EA7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94419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1446-181B-46BA-9D25-F721814D0DBA}"/>
              </a:ext>
            </a:extLst>
          </p:cNvPr>
          <p:cNvSpPr>
            <a:spLocks noGrp="1"/>
          </p:cNvSpPr>
          <p:nvPr>
            <p:ph type="title"/>
          </p:nvPr>
        </p:nvSpPr>
        <p:spPr/>
        <p:txBody>
          <a:bodyPr/>
          <a:lstStyle/>
          <a:p>
            <a:r>
              <a:rPr lang="en-US" dirty="0"/>
              <a:t>Variable Manipulation Worksheet</a:t>
            </a:r>
          </a:p>
        </p:txBody>
      </p:sp>
      <p:sp>
        <p:nvSpPr>
          <p:cNvPr id="3" name="Text Placeholder 2">
            <a:extLst>
              <a:ext uri="{FF2B5EF4-FFF2-40B4-BE49-F238E27FC236}">
                <a16:creationId xmlns:a16="http://schemas.microsoft.com/office/drawing/2014/main" id="{2BD6D1DD-995B-4081-8603-04DBC7598B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024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0BB2-AFDB-4700-ACF9-263E957DAE2F}"/>
              </a:ext>
            </a:extLst>
          </p:cNvPr>
          <p:cNvSpPr>
            <a:spLocks noGrp="1"/>
          </p:cNvSpPr>
          <p:nvPr>
            <p:ph type="title"/>
          </p:nvPr>
        </p:nvSpPr>
        <p:spPr/>
        <p:txBody>
          <a:bodyPr/>
          <a:lstStyle/>
          <a:p>
            <a:r>
              <a:rPr lang="en-US" dirty="0"/>
              <a:t>Data Distributions</a:t>
            </a:r>
          </a:p>
        </p:txBody>
      </p:sp>
      <p:pic>
        <p:nvPicPr>
          <p:cNvPr id="10" name="Picture 9">
            <a:extLst>
              <a:ext uri="{FF2B5EF4-FFF2-40B4-BE49-F238E27FC236}">
                <a16:creationId xmlns:a16="http://schemas.microsoft.com/office/drawing/2014/main" id="{42653B53-4BF2-4B78-8595-CB41497D7389}"/>
              </a:ext>
            </a:extLst>
          </p:cNvPr>
          <p:cNvPicPr>
            <a:picLocks noChangeAspect="1"/>
          </p:cNvPicPr>
          <p:nvPr/>
        </p:nvPicPr>
        <p:blipFill>
          <a:blip r:embed="rId2"/>
          <a:stretch>
            <a:fillRect/>
          </a:stretch>
        </p:blipFill>
        <p:spPr>
          <a:xfrm>
            <a:off x="1073834" y="2133600"/>
            <a:ext cx="6996332" cy="3552825"/>
          </a:xfrm>
          <a:prstGeom prst="rect">
            <a:avLst/>
          </a:prstGeom>
        </p:spPr>
      </p:pic>
      <p:pic>
        <p:nvPicPr>
          <p:cNvPr id="11" name="Picture 10">
            <a:extLst>
              <a:ext uri="{FF2B5EF4-FFF2-40B4-BE49-F238E27FC236}">
                <a16:creationId xmlns:a16="http://schemas.microsoft.com/office/drawing/2014/main" id="{8E443992-6231-4B81-8FF9-8099E9E79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0127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 result for exponential distribution histogram">
            <a:extLst>
              <a:ext uri="{FF2B5EF4-FFF2-40B4-BE49-F238E27FC236}">
                <a16:creationId xmlns:a16="http://schemas.microsoft.com/office/drawing/2014/main" id="{36B7315E-8B35-421E-BF55-9DFE465B5D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6" b="5788"/>
          <a:stretch/>
        </p:blipFill>
        <p:spPr bwMode="auto">
          <a:xfrm>
            <a:off x="6276788" y="2442334"/>
            <a:ext cx="3553012" cy="22127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23873A-66C0-40E6-8A84-E2A75112760E}"/>
              </a:ext>
            </a:extLst>
          </p:cNvPr>
          <p:cNvSpPr>
            <a:spLocks noGrp="1"/>
          </p:cNvSpPr>
          <p:nvPr>
            <p:ph type="title"/>
          </p:nvPr>
        </p:nvSpPr>
        <p:spPr/>
        <p:txBody>
          <a:bodyPr/>
          <a:lstStyle/>
          <a:p>
            <a:r>
              <a:rPr lang="en-US" dirty="0"/>
              <a:t>Data Distributions </a:t>
            </a:r>
          </a:p>
        </p:txBody>
      </p:sp>
      <p:sp>
        <p:nvSpPr>
          <p:cNvPr id="5" name="TextBox 4">
            <a:extLst>
              <a:ext uri="{FF2B5EF4-FFF2-40B4-BE49-F238E27FC236}">
                <a16:creationId xmlns:a16="http://schemas.microsoft.com/office/drawing/2014/main" id="{781885C1-90E9-41DD-9E74-925B257C2152}"/>
              </a:ext>
            </a:extLst>
          </p:cNvPr>
          <p:cNvSpPr txBox="1"/>
          <p:nvPr/>
        </p:nvSpPr>
        <p:spPr>
          <a:xfrm>
            <a:off x="5510212" y="982221"/>
            <a:ext cx="28956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t>Evaluate with a HISTOGRAM</a:t>
            </a:r>
          </a:p>
        </p:txBody>
      </p:sp>
      <p:pic>
        <p:nvPicPr>
          <p:cNvPr id="9" name="Content Placeholder 8">
            <a:extLst>
              <a:ext uri="{FF2B5EF4-FFF2-40B4-BE49-F238E27FC236}">
                <a16:creationId xmlns:a16="http://schemas.microsoft.com/office/drawing/2014/main" id="{6EE2BBA9-CD4E-490C-87CD-07E246036E26}"/>
              </a:ext>
            </a:extLst>
          </p:cNvPr>
          <p:cNvPicPr>
            <a:picLocks noGrp="1" noChangeAspect="1"/>
          </p:cNvPicPr>
          <p:nvPr>
            <p:ph idx="1"/>
          </p:nvPr>
        </p:nvPicPr>
        <p:blipFill rotWithShape="1">
          <a:blip r:embed="rId3"/>
          <a:srcRect l="4859" t="6253" r="2216" b="12602"/>
          <a:stretch/>
        </p:blipFill>
        <p:spPr>
          <a:xfrm>
            <a:off x="2907964" y="2362199"/>
            <a:ext cx="3553011" cy="2326901"/>
          </a:xfrm>
          <a:prstGeom prst="rect">
            <a:avLst/>
          </a:prstGeom>
        </p:spPr>
      </p:pic>
      <p:pic>
        <p:nvPicPr>
          <p:cNvPr id="8" name="Picture 7">
            <a:extLst>
              <a:ext uri="{FF2B5EF4-FFF2-40B4-BE49-F238E27FC236}">
                <a16:creationId xmlns:a16="http://schemas.microsoft.com/office/drawing/2014/main" id="{8FC27CFE-6DBD-4A9E-A01B-56A4E7257C0B}"/>
              </a:ext>
            </a:extLst>
          </p:cNvPr>
          <p:cNvPicPr>
            <a:picLocks noChangeAspect="1"/>
          </p:cNvPicPr>
          <p:nvPr/>
        </p:nvPicPr>
        <p:blipFill rotWithShape="1">
          <a:blip r:embed="rId4"/>
          <a:srcRect l="5073" t="6309" r="2285" b="12457"/>
          <a:stretch/>
        </p:blipFill>
        <p:spPr>
          <a:xfrm>
            <a:off x="-228600" y="2432978"/>
            <a:ext cx="3412976" cy="2244546"/>
          </a:xfrm>
          <a:prstGeom prst="rect">
            <a:avLst/>
          </a:prstGeom>
        </p:spPr>
      </p:pic>
      <p:sp>
        <p:nvSpPr>
          <p:cNvPr id="14" name="Content Placeholder 2">
            <a:extLst>
              <a:ext uri="{FF2B5EF4-FFF2-40B4-BE49-F238E27FC236}">
                <a16:creationId xmlns:a16="http://schemas.microsoft.com/office/drawing/2014/main" id="{A9FE5986-5BD9-4086-93A0-3FF04AEA2353}"/>
              </a:ext>
            </a:extLst>
          </p:cNvPr>
          <p:cNvSpPr txBox="1">
            <a:spLocks/>
          </p:cNvSpPr>
          <p:nvPr/>
        </p:nvSpPr>
        <p:spPr>
          <a:xfrm>
            <a:off x="634632" y="4953000"/>
            <a:ext cx="1346518"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Normal</a:t>
            </a:r>
          </a:p>
        </p:txBody>
      </p:sp>
      <p:sp>
        <p:nvSpPr>
          <p:cNvPr id="10" name="Rectangle 9">
            <a:extLst>
              <a:ext uri="{FF2B5EF4-FFF2-40B4-BE49-F238E27FC236}">
                <a16:creationId xmlns:a16="http://schemas.microsoft.com/office/drawing/2014/main" id="{11E2B902-E34F-431A-932A-B19D4B281E94}"/>
              </a:ext>
            </a:extLst>
          </p:cNvPr>
          <p:cNvSpPr/>
          <p:nvPr/>
        </p:nvSpPr>
        <p:spPr>
          <a:xfrm>
            <a:off x="2590800" y="2438400"/>
            <a:ext cx="606068" cy="43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02281A-20B6-4E45-B78F-3B9B25AA7912}"/>
              </a:ext>
            </a:extLst>
          </p:cNvPr>
          <p:cNvSpPr/>
          <p:nvPr/>
        </p:nvSpPr>
        <p:spPr>
          <a:xfrm>
            <a:off x="-7495" y="2025361"/>
            <a:ext cx="9144000" cy="460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892C8B3B-0C11-4505-B52E-5BDA1CA7FA20}"/>
              </a:ext>
            </a:extLst>
          </p:cNvPr>
          <p:cNvSpPr txBox="1">
            <a:spLocks/>
          </p:cNvSpPr>
          <p:nvPr/>
        </p:nvSpPr>
        <p:spPr>
          <a:xfrm>
            <a:off x="3854370" y="4953000"/>
            <a:ext cx="1435259"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Chi-Squared</a:t>
            </a:r>
          </a:p>
        </p:txBody>
      </p:sp>
      <p:sp>
        <p:nvSpPr>
          <p:cNvPr id="19" name="Content Placeholder 2">
            <a:extLst>
              <a:ext uri="{FF2B5EF4-FFF2-40B4-BE49-F238E27FC236}">
                <a16:creationId xmlns:a16="http://schemas.microsoft.com/office/drawing/2014/main" id="{45151AFF-F4DF-4E88-BB01-597451CB7600}"/>
              </a:ext>
            </a:extLst>
          </p:cNvPr>
          <p:cNvSpPr txBox="1">
            <a:spLocks/>
          </p:cNvSpPr>
          <p:nvPr/>
        </p:nvSpPr>
        <p:spPr>
          <a:xfrm>
            <a:off x="7162849" y="4953000"/>
            <a:ext cx="1435259"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Exponential</a:t>
            </a:r>
          </a:p>
        </p:txBody>
      </p:sp>
      <p:pic>
        <p:nvPicPr>
          <p:cNvPr id="20" name="Picture 19">
            <a:extLst>
              <a:ext uri="{FF2B5EF4-FFF2-40B4-BE49-F238E27FC236}">
                <a16:creationId xmlns:a16="http://schemas.microsoft.com/office/drawing/2014/main" id="{3F241FC0-ADC3-4F45-9F1E-9CDB54EFF2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91660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8A4F-0E39-4066-A76B-024CC96003A1}"/>
              </a:ext>
            </a:extLst>
          </p:cNvPr>
          <p:cNvSpPr>
            <a:spLocks noGrp="1"/>
          </p:cNvSpPr>
          <p:nvPr>
            <p:ph type="title"/>
          </p:nvPr>
        </p:nvSpPr>
        <p:spPr/>
        <p:txBody>
          <a:bodyPr/>
          <a:lstStyle/>
          <a:p>
            <a:r>
              <a:rPr lang="en-US" dirty="0"/>
              <a:t>Data Distributions: Normality</a:t>
            </a:r>
          </a:p>
        </p:txBody>
      </p:sp>
      <p:pic>
        <p:nvPicPr>
          <p:cNvPr id="4" name="Picture 6" descr="Image result for chi squared distribution">
            <a:extLst>
              <a:ext uri="{FF2B5EF4-FFF2-40B4-BE49-F238E27FC236}">
                <a16:creationId xmlns:a16="http://schemas.microsoft.com/office/drawing/2014/main" id="{BC542475-0C41-4DDF-81C8-297A2AFBB3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292"/>
          <a:stretch/>
        </p:blipFill>
        <p:spPr bwMode="auto">
          <a:xfrm>
            <a:off x="849193" y="2819680"/>
            <a:ext cx="4018082" cy="205458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Image result for poisson distribution">
            <a:extLst>
              <a:ext uri="{FF2B5EF4-FFF2-40B4-BE49-F238E27FC236}">
                <a16:creationId xmlns:a16="http://schemas.microsoft.com/office/drawing/2014/main" id="{8F9C2D2E-EBF1-43E0-AD9C-089B39D693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71135" y="2628900"/>
            <a:ext cx="3095625"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629467F-42EC-41BB-8567-219A10CD8B04}"/>
              </a:ext>
            </a:extLst>
          </p:cNvPr>
          <p:cNvSpPr txBox="1">
            <a:spLocks/>
          </p:cNvSpPr>
          <p:nvPr/>
        </p:nvSpPr>
        <p:spPr>
          <a:xfrm>
            <a:off x="1821179" y="5410200"/>
            <a:ext cx="5501641" cy="365760"/>
          </a:xfrm>
          <a:prstGeom prst="rect">
            <a:avLst/>
          </a:prstGeom>
          <a:ln/>
        </p:spPr>
        <p:style>
          <a:lnRef idx="1">
            <a:schemeClr val="accent1"/>
          </a:lnRef>
          <a:fillRef idx="3">
            <a:schemeClr val="accent1"/>
          </a:fillRef>
          <a:effectRef idx="2">
            <a:schemeClr val="accent1"/>
          </a:effectRef>
          <a:fontRef idx="minor">
            <a:schemeClr val="lt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t>Increase Sample Size</a:t>
            </a:r>
          </a:p>
        </p:txBody>
      </p:sp>
      <p:sp>
        <p:nvSpPr>
          <p:cNvPr id="8" name="TextBox 7">
            <a:extLst>
              <a:ext uri="{FF2B5EF4-FFF2-40B4-BE49-F238E27FC236}">
                <a16:creationId xmlns:a16="http://schemas.microsoft.com/office/drawing/2014/main" id="{A26CFA5A-7179-4E0F-BC60-5FAF81F29F7C}"/>
              </a:ext>
            </a:extLst>
          </p:cNvPr>
          <p:cNvSpPr txBox="1"/>
          <p:nvPr/>
        </p:nvSpPr>
        <p:spPr>
          <a:xfrm>
            <a:off x="1306393" y="2133600"/>
            <a:ext cx="2895600" cy="369332"/>
          </a:xfrm>
          <a:prstGeom prst="rect">
            <a:avLst/>
          </a:prstGeom>
          <a:noFill/>
        </p:spPr>
        <p:txBody>
          <a:bodyPr wrap="square" rtlCol="0">
            <a:spAutoFit/>
          </a:bodyPr>
          <a:lstStyle/>
          <a:p>
            <a:r>
              <a:rPr lang="en-US" dirty="0"/>
              <a:t>Chi Squared (</a:t>
            </a:r>
            <a:r>
              <a:rPr lang="en-US" i="1" dirty="0">
                <a:sym typeface="Symbol" panose="05050102010706020507" pitchFamily="18" charset="2"/>
              </a:rPr>
              <a:t></a:t>
            </a:r>
            <a:r>
              <a:rPr lang="en-US" i="1" baseline="30000" dirty="0">
                <a:sym typeface="Symbol" panose="05050102010706020507" pitchFamily="18" charset="2"/>
              </a:rPr>
              <a:t>2</a:t>
            </a:r>
            <a:r>
              <a:rPr lang="en-US" dirty="0">
                <a:sym typeface="Symbol" panose="05050102010706020507" pitchFamily="18" charset="2"/>
              </a:rPr>
              <a:t>) Distribution</a:t>
            </a:r>
            <a:endParaRPr lang="en-US" dirty="0"/>
          </a:p>
        </p:txBody>
      </p:sp>
      <p:sp>
        <p:nvSpPr>
          <p:cNvPr id="9" name="TextBox 8">
            <a:extLst>
              <a:ext uri="{FF2B5EF4-FFF2-40B4-BE49-F238E27FC236}">
                <a16:creationId xmlns:a16="http://schemas.microsoft.com/office/drawing/2014/main" id="{A1FED2FD-9ACB-4931-B27F-69EBAC341D1D}"/>
              </a:ext>
            </a:extLst>
          </p:cNvPr>
          <p:cNvSpPr txBox="1"/>
          <p:nvPr/>
        </p:nvSpPr>
        <p:spPr>
          <a:xfrm>
            <a:off x="5875020" y="2133600"/>
            <a:ext cx="2895600" cy="369332"/>
          </a:xfrm>
          <a:prstGeom prst="rect">
            <a:avLst/>
          </a:prstGeom>
          <a:noFill/>
        </p:spPr>
        <p:txBody>
          <a:bodyPr wrap="square" rtlCol="0">
            <a:spAutoFit/>
          </a:bodyPr>
          <a:lstStyle/>
          <a:p>
            <a:r>
              <a:rPr lang="en-US" dirty="0"/>
              <a:t>Poisson </a:t>
            </a:r>
            <a:r>
              <a:rPr lang="en-US" dirty="0">
                <a:sym typeface="Symbol" panose="05050102010706020507" pitchFamily="18" charset="2"/>
              </a:rPr>
              <a:t>Distribution</a:t>
            </a:r>
            <a:endParaRPr lang="en-US" dirty="0"/>
          </a:p>
        </p:txBody>
      </p:sp>
      <p:pic>
        <p:nvPicPr>
          <p:cNvPr id="10" name="Picture 9">
            <a:extLst>
              <a:ext uri="{FF2B5EF4-FFF2-40B4-BE49-F238E27FC236}">
                <a16:creationId xmlns:a16="http://schemas.microsoft.com/office/drawing/2014/main" id="{F4FB07EF-9BC9-4D51-ABAB-4DB911D5DE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4380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0254-CD8B-406D-9DE9-8580B84D25C9}"/>
              </a:ext>
            </a:extLst>
          </p:cNvPr>
          <p:cNvSpPr>
            <a:spLocks noGrp="1"/>
          </p:cNvSpPr>
          <p:nvPr>
            <p:ph type="title"/>
          </p:nvPr>
        </p:nvSpPr>
        <p:spPr/>
        <p:txBody>
          <a:bodyPr/>
          <a:lstStyle/>
          <a:p>
            <a:r>
              <a:rPr lang="en-US" dirty="0"/>
              <a:t>Data Distributions: Normality</a:t>
            </a:r>
          </a:p>
        </p:txBody>
      </p:sp>
      <p:sp>
        <p:nvSpPr>
          <p:cNvPr id="3" name="Content Placeholder 2">
            <a:extLst>
              <a:ext uri="{FF2B5EF4-FFF2-40B4-BE49-F238E27FC236}">
                <a16:creationId xmlns:a16="http://schemas.microsoft.com/office/drawing/2014/main" id="{853924DD-3956-4BDC-A24F-072AD4BC3EAB}"/>
              </a:ext>
            </a:extLst>
          </p:cNvPr>
          <p:cNvSpPr>
            <a:spLocks noGrp="1"/>
          </p:cNvSpPr>
          <p:nvPr>
            <p:ph idx="1"/>
          </p:nvPr>
        </p:nvSpPr>
        <p:spPr>
          <a:xfrm>
            <a:off x="1904998" y="5120640"/>
            <a:ext cx="5501641" cy="365760"/>
          </a:xfr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chemeClr val="tx1"/>
                </a:solidFill>
              </a:rPr>
              <a:t>Log transformation of exponential data distribution</a:t>
            </a:r>
          </a:p>
        </p:txBody>
      </p:sp>
      <p:pic>
        <p:nvPicPr>
          <p:cNvPr id="2050" name="Picture 2" descr="Image result for normal histogram">
            <a:extLst>
              <a:ext uri="{FF2B5EF4-FFF2-40B4-BE49-F238E27FC236}">
                <a16:creationId xmlns:a16="http://schemas.microsoft.com/office/drawing/2014/main" id="{4C4741DC-3775-4D71-99B7-25EE94B74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922" y="2252663"/>
            <a:ext cx="50958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CEED0B-02C3-475A-91BA-A4C6B941C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5801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AE50-1A0A-492F-8CF5-1A1E3DE11222}"/>
              </a:ext>
            </a:extLst>
          </p:cNvPr>
          <p:cNvSpPr>
            <a:spLocks noGrp="1"/>
          </p:cNvSpPr>
          <p:nvPr>
            <p:ph type="title"/>
          </p:nvPr>
        </p:nvSpPr>
        <p:spPr/>
        <p:txBody>
          <a:bodyPr/>
          <a:lstStyle/>
          <a:p>
            <a:r>
              <a:rPr lang="en-US" dirty="0"/>
              <a:t>Descriptive Statistics </a:t>
            </a:r>
          </a:p>
        </p:txBody>
      </p:sp>
      <p:sp>
        <p:nvSpPr>
          <p:cNvPr id="3" name="Content Placeholder 2">
            <a:extLst>
              <a:ext uri="{FF2B5EF4-FFF2-40B4-BE49-F238E27FC236}">
                <a16:creationId xmlns:a16="http://schemas.microsoft.com/office/drawing/2014/main" id="{88702CD7-948A-4B82-916D-33E43CA3025C}"/>
              </a:ext>
            </a:extLst>
          </p:cNvPr>
          <p:cNvSpPr>
            <a:spLocks noGrp="1"/>
          </p:cNvSpPr>
          <p:nvPr>
            <p:ph idx="1"/>
          </p:nvPr>
        </p:nvSpPr>
        <p:spPr>
          <a:xfrm>
            <a:off x="826008" y="2283843"/>
            <a:ext cx="3368041" cy="4023360"/>
          </a:xfrm>
        </p:spPr>
        <p:txBody>
          <a:bodyPr/>
          <a:lstStyle/>
          <a:p>
            <a:r>
              <a:rPr lang="en-US" dirty="0"/>
              <a:t>Describe sample using demographic variables and main variables</a:t>
            </a:r>
          </a:p>
          <a:p>
            <a:r>
              <a:rPr lang="en-US" dirty="0"/>
              <a:t>Categorical Variables</a:t>
            </a:r>
          </a:p>
          <a:p>
            <a:pPr lvl="1"/>
            <a:r>
              <a:rPr lang="en-US" dirty="0"/>
              <a:t>Frequency’s and percentages</a:t>
            </a:r>
          </a:p>
          <a:p>
            <a:r>
              <a:rPr lang="en-US" dirty="0"/>
              <a:t>Continuous variables </a:t>
            </a:r>
          </a:p>
          <a:p>
            <a:pPr lvl="1"/>
            <a:r>
              <a:rPr lang="en-US" dirty="0"/>
              <a:t>Mean </a:t>
            </a:r>
          </a:p>
          <a:p>
            <a:pPr lvl="1"/>
            <a:r>
              <a:rPr lang="en-US" dirty="0"/>
              <a:t>Standard Deviation </a:t>
            </a:r>
          </a:p>
          <a:p>
            <a:pPr marL="384048" lvl="2" indent="0">
              <a:buNone/>
            </a:pPr>
            <a:endParaRPr lang="en-US" dirty="0"/>
          </a:p>
          <a:p>
            <a:pPr marL="251460" indent="-342900"/>
            <a:r>
              <a:rPr lang="en-US" dirty="0"/>
              <a:t>	</a:t>
            </a:r>
          </a:p>
        </p:txBody>
      </p:sp>
      <p:pic>
        <p:nvPicPr>
          <p:cNvPr id="4" name="Picture 3">
            <a:extLst>
              <a:ext uri="{FF2B5EF4-FFF2-40B4-BE49-F238E27FC236}">
                <a16:creationId xmlns:a16="http://schemas.microsoft.com/office/drawing/2014/main" id="{52C25216-62F4-4B31-A545-4536D8D9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pic>
        <p:nvPicPr>
          <p:cNvPr id="5" name="Picture 4">
            <a:extLst>
              <a:ext uri="{FF2B5EF4-FFF2-40B4-BE49-F238E27FC236}">
                <a16:creationId xmlns:a16="http://schemas.microsoft.com/office/drawing/2014/main" id="{65FCB827-D78E-41C2-90C5-283273AF5642}"/>
              </a:ext>
            </a:extLst>
          </p:cNvPr>
          <p:cNvPicPr>
            <a:picLocks noChangeAspect="1"/>
          </p:cNvPicPr>
          <p:nvPr/>
        </p:nvPicPr>
        <p:blipFill>
          <a:blip r:embed="rId3"/>
          <a:stretch>
            <a:fillRect/>
          </a:stretch>
        </p:blipFill>
        <p:spPr>
          <a:xfrm>
            <a:off x="4114800" y="2133600"/>
            <a:ext cx="4348163" cy="3155104"/>
          </a:xfrm>
          <a:prstGeom prst="rect">
            <a:avLst/>
          </a:prstGeom>
        </p:spPr>
      </p:pic>
    </p:spTree>
    <p:extLst>
      <p:ext uri="{BB962C8B-B14F-4D97-AF65-F5344CB8AC3E}">
        <p14:creationId xmlns:p14="http://schemas.microsoft.com/office/powerpoint/2010/main" val="133469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C709-C517-4299-819F-33294999912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DA0FB4A-7AF5-447D-B027-4416B747CD2F}"/>
              </a:ext>
            </a:extLst>
          </p:cNvPr>
          <p:cNvSpPr>
            <a:spLocks noGrp="1"/>
          </p:cNvSpPr>
          <p:nvPr>
            <p:ph idx="1"/>
          </p:nvPr>
        </p:nvSpPr>
        <p:spPr/>
        <p:txBody>
          <a:bodyPr>
            <a:normAutofit/>
          </a:bodyPr>
          <a:lstStyle/>
          <a:p>
            <a:pPr>
              <a:buFont typeface="Wingdings" panose="05000000000000000000" pitchFamily="2" charset="2"/>
              <a:buChar char="§"/>
            </a:pPr>
            <a:r>
              <a:rPr lang="en-US" dirty="0"/>
              <a:t> When and How to Consider Statistics </a:t>
            </a:r>
          </a:p>
          <a:p>
            <a:pPr>
              <a:buFont typeface="Wingdings" panose="05000000000000000000" pitchFamily="2" charset="2"/>
              <a:buChar char="§"/>
            </a:pPr>
            <a:r>
              <a:rPr lang="en-US" dirty="0"/>
              <a:t> Measurement Design Statistics </a:t>
            </a:r>
          </a:p>
          <a:p>
            <a:pPr>
              <a:buFont typeface="Wingdings" panose="05000000000000000000" pitchFamily="2" charset="2"/>
              <a:buChar char="§"/>
            </a:pPr>
            <a:r>
              <a:rPr lang="en-US" dirty="0"/>
              <a:t> Types of Variables</a:t>
            </a:r>
          </a:p>
          <a:p>
            <a:pPr>
              <a:buFont typeface="Wingdings" panose="05000000000000000000" pitchFamily="2" charset="2"/>
              <a:buChar char="§"/>
            </a:pPr>
            <a:r>
              <a:rPr lang="en-US" dirty="0"/>
              <a:t> Variable Transformation and Manipulation</a:t>
            </a:r>
          </a:p>
          <a:p>
            <a:pPr>
              <a:buFont typeface="Wingdings" panose="05000000000000000000" pitchFamily="2" charset="2"/>
              <a:buChar char="§"/>
            </a:pPr>
            <a:r>
              <a:rPr lang="en-US" dirty="0"/>
              <a:t> Data Distributions</a:t>
            </a:r>
          </a:p>
          <a:p>
            <a:pPr>
              <a:buFont typeface="Wingdings" panose="05000000000000000000" pitchFamily="2" charset="2"/>
              <a:buChar char="§"/>
            </a:pPr>
            <a:r>
              <a:rPr lang="en-US" dirty="0"/>
              <a:t> Descriptive Statistics</a:t>
            </a:r>
          </a:p>
          <a:p>
            <a:pPr>
              <a:buFont typeface="Wingdings" panose="05000000000000000000" pitchFamily="2" charset="2"/>
              <a:buChar char="§"/>
            </a:pPr>
            <a:r>
              <a:rPr lang="en-US" dirty="0"/>
              <a:t> Null Hypothesis Significance Testing </a:t>
            </a:r>
          </a:p>
          <a:p>
            <a:pPr>
              <a:buFont typeface="Wingdings" panose="05000000000000000000" pitchFamily="2" charset="2"/>
              <a:buChar char="§"/>
            </a:pPr>
            <a:r>
              <a:rPr lang="en-US" dirty="0"/>
              <a:t> Statistical Assumptions </a:t>
            </a:r>
          </a:p>
          <a:p>
            <a:pPr>
              <a:buFont typeface="Wingdings" panose="05000000000000000000" pitchFamily="2" charset="2"/>
              <a:buChar char="§"/>
            </a:pPr>
            <a:r>
              <a:rPr lang="en-US" dirty="0"/>
              <a:t> Inferential Statistics </a:t>
            </a:r>
          </a:p>
          <a:p>
            <a:pPr lvl="1">
              <a:buFont typeface="Wingdings" panose="05000000000000000000" pitchFamily="2" charset="2"/>
              <a:buChar char="§"/>
            </a:pPr>
            <a:endParaRPr lang="en-US" i="1" dirty="0"/>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85129DA-6F19-4D76-B6E0-044FEA9A1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5509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2CAB-8014-49BA-BA7C-61BE3A474C1F}"/>
              </a:ext>
            </a:extLst>
          </p:cNvPr>
          <p:cNvSpPr>
            <a:spLocks noGrp="1"/>
          </p:cNvSpPr>
          <p:nvPr>
            <p:ph type="title"/>
          </p:nvPr>
        </p:nvSpPr>
        <p:spPr/>
        <p:txBody>
          <a:bodyPr/>
          <a:lstStyle/>
          <a:p>
            <a:r>
              <a:rPr lang="en-US" dirty="0"/>
              <a:t>Null Hypothesis Significance Testing</a:t>
            </a:r>
          </a:p>
        </p:txBody>
      </p:sp>
      <p:graphicFrame>
        <p:nvGraphicFramePr>
          <p:cNvPr id="4" name="Diagram 3">
            <a:extLst>
              <a:ext uri="{FF2B5EF4-FFF2-40B4-BE49-F238E27FC236}">
                <a16:creationId xmlns:a16="http://schemas.microsoft.com/office/drawing/2014/main" id="{27815363-E364-4BEC-9639-2716243BCC52}"/>
              </a:ext>
            </a:extLst>
          </p:cNvPr>
          <p:cNvGraphicFramePr/>
          <p:nvPr>
            <p:extLst>
              <p:ext uri="{D42A27DB-BD31-4B8C-83A1-F6EECF244321}">
                <p14:modId xmlns:p14="http://schemas.microsoft.com/office/powerpoint/2010/main" val="713743295"/>
              </p:ext>
            </p:extLst>
          </p:nvPr>
        </p:nvGraphicFramePr>
        <p:xfrm>
          <a:off x="822960" y="1828800"/>
          <a:ext cx="7543799"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889D7BC-0D58-4CD9-9515-9EA21C1A1D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68101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D7F1-CAAB-40D3-B1B5-38B070F08D4A}"/>
              </a:ext>
            </a:extLst>
          </p:cNvPr>
          <p:cNvSpPr>
            <a:spLocks noGrp="1"/>
          </p:cNvSpPr>
          <p:nvPr>
            <p:ph type="title"/>
          </p:nvPr>
        </p:nvSpPr>
        <p:spPr/>
        <p:txBody>
          <a:bodyPr/>
          <a:lstStyle/>
          <a:p>
            <a:r>
              <a:rPr lang="en-US" dirty="0"/>
              <a:t>Null Hypothesis Significance Testing</a:t>
            </a:r>
          </a:p>
        </p:txBody>
      </p:sp>
      <p:graphicFrame>
        <p:nvGraphicFramePr>
          <p:cNvPr id="4" name="Content Placeholder 3">
            <a:extLst>
              <a:ext uri="{FF2B5EF4-FFF2-40B4-BE49-F238E27FC236}">
                <a16:creationId xmlns:a16="http://schemas.microsoft.com/office/drawing/2014/main" id="{7B1F57AF-620C-4AC2-ACC6-C91C68DDF446}"/>
              </a:ext>
            </a:extLst>
          </p:cNvPr>
          <p:cNvGraphicFramePr>
            <a:graphicFrameLocks noGrp="1"/>
          </p:cNvGraphicFramePr>
          <p:nvPr>
            <p:ph idx="1"/>
            <p:extLst>
              <p:ext uri="{D42A27DB-BD31-4B8C-83A1-F6EECF244321}">
                <p14:modId xmlns:p14="http://schemas.microsoft.com/office/powerpoint/2010/main" val="4282286876"/>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61F959E-8A88-4AE0-AD2A-626FC59953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4230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8578-6AEA-47A0-88BA-80EBF14B7BB9}"/>
              </a:ext>
            </a:extLst>
          </p:cNvPr>
          <p:cNvSpPr>
            <a:spLocks noGrp="1"/>
          </p:cNvSpPr>
          <p:nvPr>
            <p:ph type="title"/>
          </p:nvPr>
        </p:nvSpPr>
        <p:spPr/>
        <p:txBody>
          <a:bodyPr/>
          <a:lstStyle/>
          <a:p>
            <a:r>
              <a:rPr lang="en-US" dirty="0"/>
              <a:t>Statistical Assumptions </a:t>
            </a: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2B9E3CB1-F4B1-4A6A-BEEC-51B4AEB92D31}"/>
                  </a:ext>
                </a:extLst>
              </p:cNvPr>
              <p:cNvGraphicFramePr/>
              <p:nvPr>
                <p:extLst>
                  <p:ext uri="{D42A27DB-BD31-4B8C-83A1-F6EECF244321}">
                    <p14:modId xmlns:p14="http://schemas.microsoft.com/office/powerpoint/2010/main" val="3722033253"/>
                  </p:ext>
                </p:extLst>
              </p:nvPr>
            </p:nvGraphicFramePr>
            <p:xfrm>
              <a:off x="-1120140" y="1997649"/>
              <a:ext cx="11430000" cy="4573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Diagram 5">
                <a:extLst>
                  <a:ext uri="{FF2B5EF4-FFF2-40B4-BE49-F238E27FC236}">
                    <a16:creationId xmlns:a16="http://schemas.microsoft.com/office/drawing/2014/main" id="{2B9E3CB1-F4B1-4A6A-BEEC-51B4AEB92D31}"/>
                  </a:ext>
                </a:extLst>
              </p:cNvPr>
              <p:cNvGraphicFramePr/>
              <p:nvPr>
                <p:extLst>
                  <p:ext uri="{D42A27DB-BD31-4B8C-83A1-F6EECF244321}">
                    <p14:modId xmlns:p14="http://schemas.microsoft.com/office/powerpoint/2010/main" val="3722033253"/>
                  </p:ext>
                </p:extLst>
              </p:nvPr>
            </p:nvGraphicFramePr>
            <p:xfrm>
              <a:off x="-1120140" y="1997649"/>
              <a:ext cx="11430000" cy="45737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69431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39E9-D132-492D-BF87-A612B0ED70A5}"/>
              </a:ext>
            </a:extLst>
          </p:cNvPr>
          <p:cNvSpPr>
            <a:spLocks noGrp="1"/>
          </p:cNvSpPr>
          <p:nvPr>
            <p:ph type="title"/>
          </p:nvPr>
        </p:nvSpPr>
        <p:spPr/>
        <p:txBody>
          <a:bodyPr/>
          <a:lstStyle/>
          <a:p>
            <a:r>
              <a:rPr lang="en-US" dirty="0"/>
              <a:t>Inferential Statistics</a:t>
            </a:r>
          </a:p>
        </p:txBody>
      </p:sp>
      <p:sp>
        <p:nvSpPr>
          <p:cNvPr id="3" name="Text Placeholder 2">
            <a:extLst>
              <a:ext uri="{FF2B5EF4-FFF2-40B4-BE49-F238E27FC236}">
                <a16:creationId xmlns:a16="http://schemas.microsoft.com/office/drawing/2014/main" id="{CBEA20B4-7C37-4D52-B186-6ECF2C3DA1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990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F3F4-2CE8-440E-A701-66BB1FDE93DF}"/>
              </a:ext>
            </a:extLst>
          </p:cNvPr>
          <p:cNvSpPr>
            <a:spLocks noGrp="1"/>
          </p:cNvSpPr>
          <p:nvPr>
            <p:ph type="title"/>
          </p:nvPr>
        </p:nvSpPr>
        <p:spPr/>
        <p:txBody>
          <a:bodyPr/>
          <a:lstStyle/>
          <a:p>
            <a:r>
              <a:rPr lang="en-US" dirty="0"/>
              <a:t>Correlation </a:t>
            </a:r>
          </a:p>
        </p:txBody>
      </p:sp>
      <p:sp>
        <p:nvSpPr>
          <p:cNvPr id="3" name="Content Placeholder 2">
            <a:extLst>
              <a:ext uri="{FF2B5EF4-FFF2-40B4-BE49-F238E27FC236}">
                <a16:creationId xmlns:a16="http://schemas.microsoft.com/office/drawing/2014/main" id="{18E25A55-0B47-4DC1-9551-C48CF247E3D8}"/>
              </a:ext>
            </a:extLst>
          </p:cNvPr>
          <p:cNvSpPr>
            <a:spLocks noGrp="1"/>
          </p:cNvSpPr>
          <p:nvPr>
            <p:ph idx="1"/>
          </p:nvPr>
        </p:nvSpPr>
        <p:spPr>
          <a:xfrm>
            <a:off x="822959" y="1845734"/>
            <a:ext cx="3215641" cy="4023360"/>
          </a:xfrm>
        </p:spPr>
        <p:txBody>
          <a:bodyPr/>
          <a:lstStyle/>
          <a:p>
            <a:endParaRPr lang="en-US" dirty="0"/>
          </a:p>
          <a:p>
            <a:r>
              <a:rPr lang="en-US" dirty="0"/>
              <a:t>Test: Pearson’s </a:t>
            </a:r>
            <a:r>
              <a:rPr lang="en-US" i="1" dirty="0"/>
              <a:t>r</a:t>
            </a:r>
          </a:p>
          <a:p>
            <a:r>
              <a:rPr lang="en-US" dirty="0"/>
              <a:t>IV: Number of chocolates eaten in a week </a:t>
            </a:r>
          </a:p>
          <a:p>
            <a:r>
              <a:rPr lang="en-US" dirty="0"/>
              <a:t>DV: HbA1c</a:t>
            </a:r>
          </a:p>
        </p:txBody>
      </p:sp>
      <p:sp>
        <p:nvSpPr>
          <p:cNvPr id="4" name="Rectangle: Rounded Corners 3">
            <a:extLst>
              <a:ext uri="{FF2B5EF4-FFF2-40B4-BE49-F238E27FC236}">
                <a16:creationId xmlns:a16="http://schemas.microsoft.com/office/drawing/2014/main" id="{9C5C6C39-575C-4465-95C8-E9C8467E772D}"/>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Continuous</a:t>
            </a:r>
          </a:p>
        </p:txBody>
      </p:sp>
      <p:sp>
        <p:nvSpPr>
          <p:cNvPr id="5" name="Rectangle: Rounded Corners 4">
            <a:extLst>
              <a:ext uri="{FF2B5EF4-FFF2-40B4-BE49-F238E27FC236}">
                <a16:creationId xmlns:a16="http://schemas.microsoft.com/office/drawing/2014/main" id="{28E550C4-0C76-4E53-937A-15EA1E33212C}"/>
              </a:ext>
            </a:extLst>
          </p:cNvPr>
          <p:cNvSpPr/>
          <p:nvPr/>
        </p:nvSpPr>
        <p:spPr>
          <a:xfrm>
            <a:off x="5661713" y="104551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pic>
        <p:nvPicPr>
          <p:cNvPr id="6" name="Picture 5">
            <a:extLst>
              <a:ext uri="{FF2B5EF4-FFF2-40B4-BE49-F238E27FC236}">
                <a16:creationId xmlns:a16="http://schemas.microsoft.com/office/drawing/2014/main" id="{EEB487BE-A494-4CED-9CCA-9042BEE080EB}"/>
              </a:ext>
            </a:extLst>
          </p:cNvPr>
          <p:cNvPicPr>
            <a:picLocks noChangeAspect="1"/>
          </p:cNvPicPr>
          <p:nvPr/>
        </p:nvPicPr>
        <p:blipFill>
          <a:blip r:embed="rId2"/>
          <a:stretch>
            <a:fillRect/>
          </a:stretch>
        </p:blipFill>
        <p:spPr>
          <a:xfrm>
            <a:off x="3886200" y="1876446"/>
            <a:ext cx="4053841" cy="2888362"/>
          </a:xfrm>
          <a:prstGeom prst="rect">
            <a:avLst/>
          </a:prstGeom>
        </p:spPr>
      </p:pic>
      <p:graphicFrame>
        <p:nvGraphicFramePr>
          <p:cNvPr id="7" name="Diagram 6">
            <a:extLst>
              <a:ext uri="{FF2B5EF4-FFF2-40B4-BE49-F238E27FC236}">
                <a16:creationId xmlns:a16="http://schemas.microsoft.com/office/drawing/2014/main" id="{7EB6B55B-C99F-437E-A560-5B6835492652}"/>
              </a:ext>
            </a:extLst>
          </p:cNvPr>
          <p:cNvGraphicFramePr/>
          <p:nvPr>
            <p:extLst>
              <p:ext uri="{D42A27DB-BD31-4B8C-83A1-F6EECF244321}">
                <p14:modId xmlns:p14="http://schemas.microsoft.com/office/powerpoint/2010/main" val="2003155844"/>
              </p:ext>
            </p:extLst>
          </p:nvPr>
        </p:nvGraphicFramePr>
        <p:xfrm>
          <a:off x="1051559" y="3429000"/>
          <a:ext cx="7086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3C810F0B-22A2-4C19-97BD-F2FE61B28C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653369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772B-5824-4B27-825C-6DE2B83789ED}"/>
              </a:ext>
            </a:extLst>
          </p:cNvPr>
          <p:cNvSpPr>
            <a:spLocks noGrp="1"/>
          </p:cNvSpPr>
          <p:nvPr>
            <p:ph type="title"/>
          </p:nvPr>
        </p:nvSpPr>
        <p:spPr/>
        <p:txBody>
          <a:bodyPr/>
          <a:lstStyle/>
          <a:p>
            <a:r>
              <a:rPr lang="en-US" dirty="0"/>
              <a:t>Correlation Worksheet</a:t>
            </a:r>
          </a:p>
        </p:txBody>
      </p:sp>
      <p:sp>
        <p:nvSpPr>
          <p:cNvPr id="3" name="Text Placeholder 2">
            <a:extLst>
              <a:ext uri="{FF2B5EF4-FFF2-40B4-BE49-F238E27FC236}">
                <a16:creationId xmlns:a16="http://schemas.microsoft.com/office/drawing/2014/main" id="{A669DCDE-3A45-4B50-9944-A862BF68F7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8405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306D-AE43-4F95-9642-04AB58F3EE55}"/>
              </a:ext>
            </a:extLst>
          </p:cNvPr>
          <p:cNvSpPr>
            <a:spLocks noGrp="1"/>
          </p:cNvSpPr>
          <p:nvPr>
            <p:ph type="title"/>
          </p:nvPr>
        </p:nvSpPr>
        <p:spPr/>
        <p:txBody>
          <a:bodyPr/>
          <a:lstStyle/>
          <a:p>
            <a:r>
              <a:rPr lang="en-US" i="1" dirty="0"/>
              <a:t>t</a:t>
            </a:r>
            <a:r>
              <a:rPr lang="en-US" dirty="0"/>
              <a:t>-Test</a:t>
            </a:r>
            <a:endParaRPr lang="en-US" i="1" dirty="0"/>
          </a:p>
        </p:txBody>
      </p:sp>
      <p:graphicFrame>
        <p:nvGraphicFramePr>
          <p:cNvPr id="4" name="Table 3">
            <a:extLst>
              <a:ext uri="{FF2B5EF4-FFF2-40B4-BE49-F238E27FC236}">
                <a16:creationId xmlns:a16="http://schemas.microsoft.com/office/drawing/2014/main" id="{453BB1DD-BDB4-4CB3-817F-C5B912791850}"/>
              </a:ext>
            </a:extLst>
          </p:cNvPr>
          <p:cNvGraphicFramePr>
            <a:graphicFrameLocks noGrp="1"/>
          </p:cNvGraphicFramePr>
          <p:nvPr>
            <p:extLst>
              <p:ext uri="{D42A27DB-BD31-4B8C-83A1-F6EECF244321}">
                <p14:modId xmlns:p14="http://schemas.microsoft.com/office/powerpoint/2010/main" val="3107223859"/>
              </p:ext>
            </p:extLst>
          </p:nvPr>
        </p:nvGraphicFramePr>
        <p:xfrm>
          <a:off x="4730265" y="2748820"/>
          <a:ext cx="3810000" cy="533400"/>
        </p:xfrm>
        <a:graphic>
          <a:graphicData uri="http://schemas.openxmlformats.org/drawingml/2006/table">
            <a:tbl>
              <a:tblPr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533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25208BC0-C9D5-446A-9EA9-2B1D22DD33EC}"/>
              </a:ext>
            </a:extLst>
          </p:cNvPr>
          <p:cNvSpPr txBox="1"/>
          <p:nvPr/>
        </p:nvSpPr>
        <p:spPr>
          <a:xfrm>
            <a:off x="815250" y="2175719"/>
            <a:ext cx="3505200" cy="369332"/>
          </a:xfrm>
          <a:prstGeom prst="rect">
            <a:avLst/>
          </a:prstGeom>
          <a:noFill/>
        </p:spPr>
        <p:txBody>
          <a:bodyPr wrap="square" rtlCol="0" anchor="t">
            <a:spAutoFit/>
          </a:bodyPr>
          <a:lstStyle/>
          <a:p>
            <a:r>
              <a:rPr lang="en-US" b="1" dirty="0"/>
              <a:t>T-test</a:t>
            </a:r>
          </a:p>
        </p:txBody>
      </p:sp>
      <p:sp>
        <p:nvSpPr>
          <p:cNvPr id="6" name="TextBox 5">
            <a:extLst>
              <a:ext uri="{FF2B5EF4-FFF2-40B4-BE49-F238E27FC236}">
                <a16:creationId xmlns:a16="http://schemas.microsoft.com/office/drawing/2014/main" id="{E497270A-642C-4310-95FE-FA02F9D6CF2E}"/>
              </a:ext>
            </a:extLst>
          </p:cNvPr>
          <p:cNvSpPr txBox="1"/>
          <p:nvPr/>
        </p:nvSpPr>
        <p:spPr>
          <a:xfrm>
            <a:off x="810768" y="2496526"/>
            <a:ext cx="3031351"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IV: Treatment (Level 1 = treatment, Level 2 = Placebo) </a:t>
            </a:r>
          </a:p>
          <a:p>
            <a:r>
              <a:rPr lang="en-US" dirty="0">
                <a:cs typeface="Calibri"/>
              </a:rPr>
              <a:t>DV: HbA1c</a:t>
            </a:r>
          </a:p>
        </p:txBody>
      </p:sp>
      <p:sp>
        <p:nvSpPr>
          <p:cNvPr id="7" name="TextBox 6">
            <a:extLst>
              <a:ext uri="{FF2B5EF4-FFF2-40B4-BE49-F238E27FC236}">
                <a16:creationId xmlns:a16="http://schemas.microsoft.com/office/drawing/2014/main" id="{1CA45371-28E4-4FEC-BFF2-AE7E4D5C6B0A}"/>
              </a:ext>
            </a:extLst>
          </p:cNvPr>
          <p:cNvSpPr txBox="1"/>
          <p:nvPr/>
        </p:nvSpPr>
        <p:spPr>
          <a:xfrm>
            <a:off x="5112625" y="2360855"/>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Treatment</a:t>
            </a:r>
          </a:p>
        </p:txBody>
      </p:sp>
      <p:sp>
        <p:nvSpPr>
          <p:cNvPr id="8" name="TextBox 7">
            <a:extLst>
              <a:ext uri="{FF2B5EF4-FFF2-40B4-BE49-F238E27FC236}">
                <a16:creationId xmlns:a16="http://schemas.microsoft.com/office/drawing/2014/main" id="{8E32811C-2200-43D2-894A-030BD85BB544}"/>
              </a:ext>
            </a:extLst>
          </p:cNvPr>
          <p:cNvSpPr txBox="1"/>
          <p:nvPr/>
        </p:nvSpPr>
        <p:spPr>
          <a:xfrm>
            <a:off x="6995213" y="235124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Placebo</a:t>
            </a:r>
            <a:endParaRPr lang="en-US" dirty="0">
              <a:cs typeface="Calibri"/>
            </a:endParaRPr>
          </a:p>
        </p:txBody>
      </p:sp>
      <p:sp>
        <p:nvSpPr>
          <p:cNvPr id="9" name="TextBox 8">
            <a:extLst>
              <a:ext uri="{FF2B5EF4-FFF2-40B4-BE49-F238E27FC236}">
                <a16:creationId xmlns:a16="http://schemas.microsoft.com/office/drawing/2014/main" id="{ACFDA05D-3518-46F9-BC99-CB01B978CC63}"/>
              </a:ext>
            </a:extLst>
          </p:cNvPr>
          <p:cNvSpPr txBox="1"/>
          <p:nvPr/>
        </p:nvSpPr>
        <p:spPr>
          <a:xfrm>
            <a:off x="5151045" y="2841107"/>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M </a:t>
            </a:r>
            <a:r>
              <a:rPr lang="en-US" dirty="0"/>
              <a:t>= 2.3%</a:t>
            </a:r>
          </a:p>
        </p:txBody>
      </p:sp>
      <p:sp>
        <p:nvSpPr>
          <p:cNvPr id="10" name="TextBox 9">
            <a:extLst>
              <a:ext uri="{FF2B5EF4-FFF2-40B4-BE49-F238E27FC236}">
                <a16:creationId xmlns:a16="http://schemas.microsoft.com/office/drawing/2014/main" id="{268FC99C-6466-4316-BBF5-BC709B9AEFEC}"/>
              </a:ext>
            </a:extLst>
          </p:cNvPr>
          <p:cNvSpPr txBox="1"/>
          <p:nvPr/>
        </p:nvSpPr>
        <p:spPr>
          <a:xfrm>
            <a:off x="7129683" y="2841106"/>
            <a:ext cx="75495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5.6%</a:t>
            </a:r>
          </a:p>
        </p:txBody>
      </p:sp>
      <p:pic>
        <p:nvPicPr>
          <p:cNvPr id="11" name="Picture 10">
            <a:extLst>
              <a:ext uri="{FF2B5EF4-FFF2-40B4-BE49-F238E27FC236}">
                <a16:creationId xmlns:a16="http://schemas.microsoft.com/office/drawing/2014/main" id="{DD2BC319-63AA-4379-986B-B262DD60E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12" name="Rectangle: Rounded Corners 11">
            <a:extLst>
              <a:ext uri="{FF2B5EF4-FFF2-40B4-BE49-F238E27FC236}">
                <a16:creationId xmlns:a16="http://schemas.microsoft.com/office/drawing/2014/main" id="{93CC1DF4-1F69-48F1-93B5-92B30E2E2474}"/>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Binomial</a:t>
            </a:r>
          </a:p>
        </p:txBody>
      </p:sp>
      <p:sp>
        <p:nvSpPr>
          <p:cNvPr id="13" name="Rectangle: Rounded Corners 12">
            <a:extLst>
              <a:ext uri="{FF2B5EF4-FFF2-40B4-BE49-F238E27FC236}">
                <a16:creationId xmlns:a16="http://schemas.microsoft.com/office/drawing/2014/main" id="{C54274E3-8949-44A5-9A90-8E85EA6BB5EF}"/>
              </a:ext>
            </a:extLst>
          </p:cNvPr>
          <p:cNvSpPr/>
          <p:nvPr/>
        </p:nvSpPr>
        <p:spPr>
          <a:xfrm>
            <a:off x="5661713" y="104551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grpSp>
        <p:nvGrpSpPr>
          <p:cNvPr id="3" name="Group 2">
            <a:extLst>
              <a:ext uri="{FF2B5EF4-FFF2-40B4-BE49-F238E27FC236}">
                <a16:creationId xmlns:a16="http://schemas.microsoft.com/office/drawing/2014/main" id="{5205917C-B933-407A-8E1F-3969592BE5F3}"/>
              </a:ext>
            </a:extLst>
          </p:cNvPr>
          <p:cNvGrpSpPr/>
          <p:nvPr/>
        </p:nvGrpSpPr>
        <p:grpSpPr>
          <a:xfrm>
            <a:off x="115823" y="3732295"/>
            <a:ext cx="4204627" cy="2542955"/>
            <a:chOff x="115823" y="3476845"/>
            <a:chExt cx="5322886" cy="2994029"/>
          </a:xfrm>
        </p:grpSpPr>
        <p:pic>
          <p:nvPicPr>
            <p:cNvPr id="14" name="Picture 13">
              <a:extLst>
                <a:ext uri="{FF2B5EF4-FFF2-40B4-BE49-F238E27FC236}">
                  <a16:creationId xmlns:a16="http://schemas.microsoft.com/office/drawing/2014/main" id="{9F82D7BF-7DD7-4C7A-A949-48E477774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3" y="3477692"/>
              <a:ext cx="3990909" cy="2993182"/>
            </a:xfrm>
            <a:prstGeom prst="rect">
              <a:avLst/>
            </a:prstGeom>
          </p:spPr>
        </p:pic>
        <p:pic>
          <p:nvPicPr>
            <p:cNvPr id="15" name="Picture 14">
              <a:extLst>
                <a:ext uri="{FF2B5EF4-FFF2-40B4-BE49-F238E27FC236}">
                  <a16:creationId xmlns:a16="http://schemas.microsoft.com/office/drawing/2014/main" id="{E385AFBA-12A9-4FDB-AB6F-DCC361135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476845"/>
              <a:ext cx="3990909" cy="2993182"/>
            </a:xfrm>
            <a:prstGeom prst="rect">
              <a:avLst/>
            </a:prstGeom>
          </p:spPr>
        </p:pic>
      </p:grpSp>
      <p:pic>
        <p:nvPicPr>
          <p:cNvPr id="17" name="Picture 16">
            <a:extLst>
              <a:ext uri="{FF2B5EF4-FFF2-40B4-BE49-F238E27FC236}">
                <a16:creationId xmlns:a16="http://schemas.microsoft.com/office/drawing/2014/main" id="{5AB60A49-3B06-4499-8342-8B56758F2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625" y="3741646"/>
            <a:ext cx="3152479" cy="2542236"/>
          </a:xfrm>
          <a:prstGeom prst="rect">
            <a:avLst/>
          </a:prstGeom>
        </p:spPr>
      </p:pic>
      <p:pic>
        <p:nvPicPr>
          <p:cNvPr id="18" name="Picture 17">
            <a:extLst>
              <a:ext uri="{FF2B5EF4-FFF2-40B4-BE49-F238E27FC236}">
                <a16:creationId xmlns:a16="http://schemas.microsoft.com/office/drawing/2014/main" id="{3CEF6678-DA91-4207-9BCD-BC1CF4447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148" y="3741646"/>
            <a:ext cx="3152479" cy="2542236"/>
          </a:xfrm>
          <a:prstGeom prst="rect">
            <a:avLst/>
          </a:prstGeom>
        </p:spPr>
      </p:pic>
      <p:pic>
        <p:nvPicPr>
          <p:cNvPr id="19" name="Picture 18">
            <a:extLst>
              <a:ext uri="{FF2B5EF4-FFF2-40B4-BE49-F238E27FC236}">
                <a16:creationId xmlns:a16="http://schemas.microsoft.com/office/drawing/2014/main" id="{20814893-A148-4CCC-912F-889AE7914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775" y="2713885"/>
            <a:ext cx="5138876" cy="4144115"/>
          </a:xfrm>
          <a:prstGeom prst="rect">
            <a:avLst/>
          </a:prstGeom>
        </p:spPr>
      </p:pic>
    </p:spTree>
    <p:extLst>
      <p:ext uri="{BB962C8B-B14F-4D97-AF65-F5344CB8AC3E}">
        <p14:creationId xmlns:p14="http://schemas.microsoft.com/office/powerpoint/2010/main" val="108000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D58A-DDB8-444A-96D2-5C78F55F7E81}"/>
              </a:ext>
            </a:extLst>
          </p:cNvPr>
          <p:cNvSpPr>
            <a:spLocks noGrp="1"/>
          </p:cNvSpPr>
          <p:nvPr>
            <p:ph type="title"/>
          </p:nvPr>
        </p:nvSpPr>
        <p:spPr/>
        <p:txBody>
          <a:bodyPr/>
          <a:lstStyle/>
          <a:p>
            <a:r>
              <a:rPr lang="en-US" dirty="0"/>
              <a:t>ANOVA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6671F7-B8AF-408E-8B19-52EDFE2BEADC}"/>
                  </a:ext>
                </a:extLst>
              </p:cNvPr>
              <p:cNvSpPr>
                <a:spLocks noGrp="1"/>
              </p:cNvSpPr>
              <p:nvPr>
                <p:ph idx="1"/>
              </p:nvPr>
            </p:nvSpPr>
            <p:spPr/>
            <p:txBody>
              <a:bodyPr/>
              <a:lstStyle/>
              <a:p>
                <a:r>
                  <a:rPr lang="en-US" i="1" dirty="0"/>
                  <a:t>F</a:t>
                </a:r>
                <a:r>
                  <a:rPr lang="en-US" dirty="0"/>
                  <a:t>-test = </a:t>
                </a:r>
                <a14:m>
                  <m:oMath xmlns:m="http://schemas.openxmlformats.org/officeDocument/2006/math">
                    <m:f>
                      <m:fPr>
                        <m:ctrlPr>
                          <a:rPr lang="en-US" i="1" baseline="-25000" smtClean="0">
                            <a:latin typeface="Cambria Math" panose="02040503050406030204" pitchFamily="18" charset="0"/>
                          </a:rPr>
                        </m:ctrlPr>
                      </m:fPr>
                      <m:num>
                        <m:r>
                          <m:rPr>
                            <m:nor/>
                          </m:rPr>
                          <a:rPr lang="en-US" i="1" dirty="0"/>
                          <m:t>SS</m:t>
                        </m:r>
                        <m:r>
                          <m:rPr>
                            <m:nor/>
                          </m:rPr>
                          <a:rPr lang="en-US" baseline="-25000" dirty="0"/>
                          <m:t>Between</m:t>
                        </m:r>
                        <m:r>
                          <m:rPr>
                            <m:nor/>
                          </m:rPr>
                          <a:rPr lang="en-US" baseline="-25000" dirty="0"/>
                          <m:t> </m:t>
                        </m:r>
                        <m:r>
                          <m:rPr>
                            <m:nor/>
                          </m:rPr>
                          <a:rPr lang="en-US" baseline="-25000" dirty="0"/>
                          <m:t>Groups</m:t>
                        </m:r>
                        <m:r>
                          <m:rPr>
                            <m:nor/>
                          </m:rPr>
                          <a:rPr lang="en-US" dirty="0"/>
                          <m:t>/</m:t>
                        </m:r>
                        <m:r>
                          <m:rPr>
                            <m:nor/>
                          </m:rPr>
                          <a:rPr lang="en-US" i="1" dirty="0"/>
                          <m:t>df</m:t>
                        </m:r>
                        <m:r>
                          <m:rPr>
                            <m:nor/>
                          </m:rPr>
                          <a:rPr lang="en-US" baseline="-25000" dirty="0"/>
                          <m:t>Between</m:t>
                        </m:r>
                        <m:r>
                          <m:rPr>
                            <m:nor/>
                          </m:rPr>
                          <a:rPr lang="en-US" baseline="-25000" dirty="0"/>
                          <m:t> </m:t>
                        </m:r>
                        <m:r>
                          <m:rPr>
                            <m:nor/>
                          </m:rPr>
                          <a:rPr lang="en-US" baseline="-25000" dirty="0"/>
                          <m:t>Groups</m:t>
                        </m:r>
                      </m:num>
                      <m:den>
                        <m:r>
                          <m:rPr>
                            <m:nor/>
                          </m:rPr>
                          <a:rPr lang="en-US" i="1" dirty="0"/>
                          <m:t>SS</m:t>
                        </m:r>
                        <m:r>
                          <m:rPr>
                            <m:nor/>
                          </m:rPr>
                          <a:rPr lang="en-US" b="0" i="0" baseline="-25000" dirty="0" smtClean="0"/>
                          <m:t>Within</m:t>
                        </m:r>
                        <m:r>
                          <m:rPr>
                            <m:nor/>
                          </m:rPr>
                          <a:rPr lang="en-US" baseline="-25000" dirty="0"/>
                          <m:t> </m:t>
                        </m:r>
                        <m:r>
                          <m:rPr>
                            <m:nor/>
                          </m:rPr>
                          <a:rPr lang="en-US" baseline="-25000" dirty="0"/>
                          <m:t>Groups</m:t>
                        </m:r>
                        <m:r>
                          <m:rPr>
                            <m:nor/>
                          </m:rPr>
                          <a:rPr lang="en-US" dirty="0"/>
                          <m:t>/</m:t>
                        </m:r>
                        <m:r>
                          <m:rPr>
                            <m:nor/>
                          </m:rPr>
                          <a:rPr lang="en-US" i="1" dirty="0"/>
                          <m:t>df</m:t>
                        </m:r>
                        <m:r>
                          <m:rPr>
                            <m:nor/>
                          </m:rPr>
                          <a:rPr lang="en-US" b="0" i="0" baseline="-25000" dirty="0" smtClean="0"/>
                          <m:t>Within</m:t>
                        </m:r>
                        <m:r>
                          <m:rPr>
                            <m:nor/>
                          </m:rPr>
                          <a:rPr lang="en-US" baseline="-25000" dirty="0"/>
                          <m:t> </m:t>
                        </m:r>
                        <m:r>
                          <m:rPr>
                            <m:nor/>
                          </m:rPr>
                          <a:rPr lang="en-US" baseline="-25000" dirty="0"/>
                          <m:t>Groups</m:t>
                        </m:r>
                      </m:den>
                    </m:f>
                  </m:oMath>
                </a14:m>
                <a:r>
                  <a:rPr lang="en-US" i="1"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𝑀𝑆</m:t>
                            </m:r>
                          </m:e>
                          <m:sub>
                            <m:r>
                              <m:rPr>
                                <m:sty m:val="p"/>
                              </m:rPr>
                              <a:rPr lang="en-US" b="0" i="0" smtClean="0">
                                <a:latin typeface="Cambria Math" panose="02040503050406030204" pitchFamily="18" charset="0"/>
                              </a:rPr>
                              <m:t>Between</m:t>
                            </m:r>
                            <m:r>
                              <a:rPr lang="en-US" b="0" i="0" smtClean="0">
                                <a:latin typeface="Cambria Math" panose="02040503050406030204" pitchFamily="18" charset="0"/>
                              </a:rPr>
                              <m:t> </m:t>
                            </m:r>
                            <m:r>
                              <m:rPr>
                                <m:sty m:val="p"/>
                              </m:rPr>
                              <a:rPr lang="en-US" b="0" i="0" smtClean="0">
                                <a:latin typeface="Cambria Math" panose="02040503050406030204" pitchFamily="18" charset="0"/>
                              </a:rPr>
                              <m:t>Groups</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𝑊𝑖𝑡h𝑖𝑛</m:t>
                            </m:r>
                            <m:r>
                              <a:rPr lang="en-US" b="0" i="1" smtClean="0">
                                <a:latin typeface="Cambria Math" panose="02040503050406030204" pitchFamily="18" charset="0"/>
                              </a:rPr>
                              <m:t> </m:t>
                            </m:r>
                            <m:r>
                              <a:rPr lang="en-US" b="0" i="1" smtClean="0">
                                <a:latin typeface="Cambria Math" panose="02040503050406030204" pitchFamily="18" charset="0"/>
                              </a:rPr>
                              <m:t>𝐺𝑟𝑜𝑢𝑝𝑠</m:t>
                            </m:r>
                          </m:sub>
                        </m:sSub>
                      </m:den>
                    </m:f>
                  </m:oMath>
                </a14:m>
                <a:endParaRPr lang="en-US" i="1" dirty="0"/>
              </a:p>
              <a:p>
                <a:endParaRPr lang="en-US" i="1" dirty="0"/>
              </a:p>
            </p:txBody>
          </p:sp>
        </mc:Choice>
        <mc:Fallback xmlns="">
          <p:sp>
            <p:nvSpPr>
              <p:cNvPr id="3" name="Content Placeholder 2">
                <a:extLst>
                  <a:ext uri="{FF2B5EF4-FFF2-40B4-BE49-F238E27FC236}">
                    <a16:creationId xmlns:a16="http://schemas.microsoft.com/office/drawing/2014/main" id="{0C6671F7-B8AF-408E-8B19-52EDFE2BEADC}"/>
                  </a:ext>
                </a:extLst>
              </p:cNvPr>
              <p:cNvSpPr>
                <a:spLocks noGrp="1" noRot="1" noChangeAspect="1" noMove="1" noResize="1" noEditPoints="1" noAdjustHandles="1" noChangeArrowheads="1" noChangeShapeType="1" noTextEdit="1"/>
              </p:cNvSpPr>
              <p:nvPr>
                <p:ph idx="1"/>
              </p:nvPr>
            </p:nvSpPr>
            <p:spPr>
              <a:blipFill>
                <a:blip r:embed="rId3"/>
                <a:stretch>
                  <a:fillRect l="-808"/>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B0ED971D-94B1-456A-AE4E-B1982F86512B}"/>
              </a:ext>
            </a:extLst>
          </p:cNvPr>
          <p:cNvGraphicFramePr/>
          <p:nvPr>
            <p:extLst>
              <p:ext uri="{D42A27DB-BD31-4B8C-83A1-F6EECF244321}">
                <p14:modId xmlns:p14="http://schemas.microsoft.com/office/powerpoint/2010/main" val="2478373364"/>
              </p:ext>
            </p:extLst>
          </p:nvPr>
        </p:nvGraphicFramePr>
        <p:xfrm>
          <a:off x="4712825" y="2464955"/>
          <a:ext cx="4341409" cy="31770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7" name="Straight Connector 6">
            <a:extLst>
              <a:ext uri="{FF2B5EF4-FFF2-40B4-BE49-F238E27FC236}">
                <a16:creationId xmlns:a16="http://schemas.microsoft.com/office/drawing/2014/main" id="{EB6C4100-6C31-496B-B8E0-9A496DCA0375}"/>
              </a:ext>
            </a:extLst>
          </p:cNvPr>
          <p:cNvCxnSpPr>
            <a:cxnSpLocks/>
          </p:cNvCxnSpPr>
          <p:nvPr/>
        </p:nvCxnSpPr>
        <p:spPr>
          <a:xfrm>
            <a:off x="2706624" y="2971800"/>
            <a:ext cx="0" cy="2480563"/>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4366F6-A353-496E-BEC0-B283B18DAAC2}"/>
              </a:ext>
            </a:extLst>
          </p:cNvPr>
          <p:cNvSpPr txBox="1"/>
          <p:nvPr/>
        </p:nvSpPr>
        <p:spPr>
          <a:xfrm>
            <a:off x="2220567" y="2657315"/>
            <a:ext cx="1143000" cy="276999"/>
          </a:xfrm>
          <a:prstGeom prst="rect">
            <a:avLst/>
          </a:prstGeom>
          <a:noFill/>
        </p:spPr>
        <p:txBody>
          <a:bodyPr wrap="square" rtlCol="0">
            <a:spAutoFit/>
          </a:bodyPr>
          <a:lstStyle/>
          <a:p>
            <a:r>
              <a:rPr lang="en-US" sz="1200" dirty="0"/>
              <a:t>Grand Mean</a:t>
            </a:r>
          </a:p>
        </p:txBody>
      </p:sp>
      <p:pic>
        <p:nvPicPr>
          <p:cNvPr id="18" name="Picture 17">
            <a:extLst>
              <a:ext uri="{FF2B5EF4-FFF2-40B4-BE49-F238E27FC236}">
                <a16:creationId xmlns:a16="http://schemas.microsoft.com/office/drawing/2014/main" id="{91F05B59-91C7-4451-A876-DAB8430642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3" y="3477692"/>
            <a:ext cx="3990909" cy="2993182"/>
          </a:xfrm>
          <a:prstGeom prst="rect">
            <a:avLst/>
          </a:prstGeom>
        </p:spPr>
      </p:pic>
      <p:pic>
        <p:nvPicPr>
          <p:cNvPr id="20" name="Picture 19">
            <a:extLst>
              <a:ext uri="{FF2B5EF4-FFF2-40B4-BE49-F238E27FC236}">
                <a16:creationId xmlns:a16="http://schemas.microsoft.com/office/drawing/2014/main" id="{D1731571-530A-466A-BF85-1CE3E4543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47800" y="3476845"/>
            <a:ext cx="3990909" cy="2993182"/>
          </a:xfrm>
          <a:prstGeom prst="rect">
            <a:avLst/>
          </a:prstGeom>
        </p:spPr>
      </p:pic>
      <p:cxnSp>
        <p:nvCxnSpPr>
          <p:cNvPr id="21" name="Straight Connector 20">
            <a:extLst>
              <a:ext uri="{FF2B5EF4-FFF2-40B4-BE49-F238E27FC236}">
                <a16:creationId xmlns:a16="http://schemas.microsoft.com/office/drawing/2014/main" id="{EEEA6D37-3B0B-4EFA-B34D-D660A2D8295C}"/>
              </a:ext>
            </a:extLst>
          </p:cNvPr>
          <p:cNvCxnSpPr/>
          <p:nvPr/>
        </p:nvCxnSpPr>
        <p:spPr>
          <a:xfrm>
            <a:off x="2097024" y="3621869"/>
            <a:ext cx="0" cy="183049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71FF59-A421-4B84-BF17-AA9A48C8D354}"/>
              </a:ext>
            </a:extLst>
          </p:cNvPr>
          <p:cNvCxnSpPr/>
          <p:nvPr/>
        </p:nvCxnSpPr>
        <p:spPr>
          <a:xfrm>
            <a:off x="3468624" y="3654720"/>
            <a:ext cx="0" cy="1830494"/>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20FB2C-03FE-44CA-B875-EA34A7BE94D1}"/>
              </a:ext>
            </a:extLst>
          </p:cNvPr>
          <p:cNvSpPr txBox="1"/>
          <p:nvPr/>
        </p:nvSpPr>
        <p:spPr>
          <a:xfrm>
            <a:off x="1618935" y="3359742"/>
            <a:ext cx="1143000" cy="276999"/>
          </a:xfrm>
          <a:prstGeom prst="rect">
            <a:avLst/>
          </a:prstGeom>
          <a:noFill/>
        </p:spPr>
        <p:txBody>
          <a:bodyPr wrap="square" rtlCol="0">
            <a:spAutoFit/>
          </a:bodyPr>
          <a:lstStyle/>
          <a:p>
            <a:r>
              <a:rPr lang="en-US" sz="1200" dirty="0"/>
              <a:t>Group 1 Mean</a:t>
            </a:r>
          </a:p>
        </p:txBody>
      </p:sp>
      <p:sp>
        <p:nvSpPr>
          <p:cNvPr id="25" name="TextBox 24">
            <a:extLst>
              <a:ext uri="{FF2B5EF4-FFF2-40B4-BE49-F238E27FC236}">
                <a16:creationId xmlns:a16="http://schemas.microsoft.com/office/drawing/2014/main" id="{F0DCCB5A-E816-4E10-9DD3-48276FA8C7EF}"/>
              </a:ext>
            </a:extLst>
          </p:cNvPr>
          <p:cNvSpPr txBox="1"/>
          <p:nvPr/>
        </p:nvSpPr>
        <p:spPr>
          <a:xfrm>
            <a:off x="2956561" y="3384326"/>
            <a:ext cx="1143000" cy="276999"/>
          </a:xfrm>
          <a:prstGeom prst="rect">
            <a:avLst/>
          </a:prstGeom>
          <a:noFill/>
        </p:spPr>
        <p:txBody>
          <a:bodyPr wrap="square" rtlCol="0">
            <a:spAutoFit/>
          </a:bodyPr>
          <a:lstStyle/>
          <a:p>
            <a:r>
              <a:rPr lang="en-US" sz="1200" dirty="0"/>
              <a:t>Group 2 Mean</a:t>
            </a:r>
          </a:p>
        </p:txBody>
      </p:sp>
      <p:cxnSp>
        <p:nvCxnSpPr>
          <p:cNvPr id="33" name="Straight Arrow Connector 32">
            <a:extLst>
              <a:ext uri="{FF2B5EF4-FFF2-40B4-BE49-F238E27FC236}">
                <a16:creationId xmlns:a16="http://schemas.microsoft.com/office/drawing/2014/main" id="{AC65D624-9AEB-439A-9B0F-BFDD83DBD569}"/>
              </a:ext>
            </a:extLst>
          </p:cNvPr>
          <p:cNvCxnSpPr>
            <a:cxnSpLocks/>
          </p:cNvCxnSpPr>
          <p:nvPr/>
        </p:nvCxnSpPr>
        <p:spPr>
          <a:xfrm>
            <a:off x="2111278" y="4841069"/>
            <a:ext cx="595346"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600336-84B0-479E-B4F5-EA29576BA61E}"/>
              </a:ext>
            </a:extLst>
          </p:cNvPr>
          <p:cNvCxnSpPr>
            <a:cxnSpLocks/>
          </p:cNvCxnSpPr>
          <p:nvPr/>
        </p:nvCxnSpPr>
        <p:spPr>
          <a:xfrm>
            <a:off x="1618934" y="5069669"/>
            <a:ext cx="478090" cy="0"/>
          </a:xfrm>
          <a:prstGeom prst="straightConnector1">
            <a:avLst/>
          </a:prstGeom>
          <a:ln w="222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allout: Line 36">
            <a:extLst>
              <a:ext uri="{FF2B5EF4-FFF2-40B4-BE49-F238E27FC236}">
                <a16:creationId xmlns:a16="http://schemas.microsoft.com/office/drawing/2014/main" id="{5565D00A-4AB1-4370-A7C5-837C94EF0671}"/>
              </a:ext>
            </a:extLst>
          </p:cNvPr>
          <p:cNvSpPr/>
          <p:nvPr/>
        </p:nvSpPr>
        <p:spPr>
          <a:xfrm>
            <a:off x="487870" y="5498084"/>
            <a:ext cx="1532953" cy="344822"/>
          </a:xfrm>
          <a:prstGeom prst="borderCallout1">
            <a:avLst>
              <a:gd name="adj1" fmla="val -1139"/>
              <a:gd name="adj2" fmla="val 85407"/>
              <a:gd name="adj3" fmla="val -120858"/>
              <a:gd name="adj4" fmla="val 86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F6796C1-588D-460D-8C65-F47DD7B9684E}"/>
              </a:ext>
            </a:extLst>
          </p:cNvPr>
          <p:cNvSpPr txBox="1"/>
          <p:nvPr/>
        </p:nvSpPr>
        <p:spPr>
          <a:xfrm>
            <a:off x="453091" y="5519420"/>
            <a:ext cx="1752585" cy="276999"/>
          </a:xfrm>
          <a:prstGeom prst="rect">
            <a:avLst/>
          </a:prstGeom>
          <a:noFill/>
        </p:spPr>
        <p:txBody>
          <a:bodyPr wrap="square" rtlCol="0">
            <a:spAutoFit/>
          </a:bodyPr>
          <a:lstStyle/>
          <a:p>
            <a:r>
              <a:rPr lang="en-US" sz="1200" dirty="0"/>
              <a:t>Within Group Variance</a:t>
            </a:r>
          </a:p>
        </p:txBody>
      </p:sp>
      <p:sp>
        <p:nvSpPr>
          <p:cNvPr id="40" name="Callout: Line 39">
            <a:extLst>
              <a:ext uri="{FF2B5EF4-FFF2-40B4-BE49-F238E27FC236}">
                <a16:creationId xmlns:a16="http://schemas.microsoft.com/office/drawing/2014/main" id="{5846144A-2BA8-4B4F-B541-93BFBB14A1A6}"/>
              </a:ext>
            </a:extLst>
          </p:cNvPr>
          <p:cNvSpPr/>
          <p:nvPr/>
        </p:nvSpPr>
        <p:spPr>
          <a:xfrm>
            <a:off x="2216440" y="5498084"/>
            <a:ext cx="1628702" cy="344822"/>
          </a:xfrm>
          <a:prstGeom prst="borderCallout1">
            <a:avLst>
              <a:gd name="adj1" fmla="val 1513"/>
              <a:gd name="adj2" fmla="val 12635"/>
              <a:gd name="adj3" fmla="val -189805"/>
              <a:gd name="adj4" fmla="val 12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E4190E3-C9A2-49B4-A5D8-9FC2D6234CB9}"/>
              </a:ext>
            </a:extLst>
          </p:cNvPr>
          <p:cNvSpPr txBox="1"/>
          <p:nvPr/>
        </p:nvSpPr>
        <p:spPr>
          <a:xfrm>
            <a:off x="2173239" y="5522100"/>
            <a:ext cx="1752585" cy="276999"/>
          </a:xfrm>
          <a:prstGeom prst="rect">
            <a:avLst/>
          </a:prstGeom>
          <a:noFill/>
        </p:spPr>
        <p:txBody>
          <a:bodyPr wrap="square" rtlCol="0">
            <a:spAutoFit/>
          </a:bodyPr>
          <a:lstStyle/>
          <a:p>
            <a:r>
              <a:rPr lang="en-US" sz="1200" dirty="0"/>
              <a:t>Between Group Variance</a:t>
            </a:r>
          </a:p>
        </p:txBody>
      </p:sp>
      <p:pic>
        <p:nvPicPr>
          <p:cNvPr id="42" name="Picture 41">
            <a:extLst>
              <a:ext uri="{FF2B5EF4-FFF2-40B4-BE49-F238E27FC236}">
                <a16:creationId xmlns:a16="http://schemas.microsoft.com/office/drawing/2014/main" id="{26DE652C-0ECF-492F-AD88-1F5F4AF6FC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22" name="Rectangle: Rounded Corners 21">
            <a:extLst>
              <a:ext uri="{FF2B5EF4-FFF2-40B4-BE49-F238E27FC236}">
                <a16:creationId xmlns:a16="http://schemas.microsoft.com/office/drawing/2014/main" id="{FCCB19E8-00C1-42AD-B1A0-B629133F4710}"/>
              </a:ext>
            </a:extLst>
          </p:cNvPr>
          <p:cNvSpPr/>
          <p:nvPr/>
        </p:nvSpPr>
        <p:spPr>
          <a:xfrm>
            <a:off x="5550029" y="404198"/>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Categorical, Binomial</a:t>
            </a:r>
          </a:p>
        </p:txBody>
      </p:sp>
      <p:sp>
        <p:nvSpPr>
          <p:cNvPr id="26" name="Rectangle: Rounded Corners 25">
            <a:extLst>
              <a:ext uri="{FF2B5EF4-FFF2-40B4-BE49-F238E27FC236}">
                <a16:creationId xmlns:a16="http://schemas.microsoft.com/office/drawing/2014/main" id="{3CD6A5B5-BC6D-4F83-B2A7-19B7EC0D5925}"/>
              </a:ext>
            </a:extLst>
          </p:cNvPr>
          <p:cNvSpPr/>
          <p:nvPr/>
        </p:nvSpPr>
        <p:spPr>
          <a:xfrm>
            <a:off x="5550029"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 </a:t>
            </a:r>
          </a:p>
        </p:txBody>
      </p:sp>
    </p:spTree>
    <p:extLst>
      <p:ext uri="{BB962C8B-B14F-4D97-AF65-F5344CB8AC3E}">
        <p14:creationId xmlns:p14="http://schemas.microsoft.com/office/powerpoint/2010/main" val="3792780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EC75-AFE2-4BB4-A375-02DBE20A8C25}"/>
              </a:ext>
            </a:extLst>
          </p:cNvPr>
          <p:cNvSpPr>
            <a:spLocks noGrp="1"/>
          </p:cNvSpPr>
          <p:nvPr>
            <p:ph type="title"/>
          </p:nvPr>
        </p:nvSpPr>
        <p:spPr/>
        <p:txBody>
          <a:bodyPr/>
          <a:lstStyle/>
          <a:p>
            <a:r>
              <a:rPr lang="en-US" dirty="0"/>
              <a:t>Two-Way ANOVA</a:t>
            </a:r>
          </a:p>
        </p:txBody>
      </p:sp>
      <p:graphicFrame>
        <p:nvGraphicFramePr>
          <p:cNvPr id="4" name="Table 3">
            <a:extLst>
              <a:ext uri="{FF2B5EF4-FFF2-40B4-BE49-F238E27FC236}">
                <a16:creationId xmlns:a16="http://schemas.microsoft.com/office/drawing/2014/main" id="{2F8859A0-113E-49C1-AFC2-1B7749527571}"/>
              </a:ext>
            </a:extLst>
          </p:cNvPr>
          <p:cNvGraphicFramePr>
            <a:graphicFrameLocks noGrp="1"/>
          </p:cNvGraphicFramePr>
          <p:nvPr>
            <p:extLst>
              <p:ext uri="{D42A27DB-BD31-4B8C-83A1-F6EECF244321}">
                <p14:modId xmlns:p14="http://schemas.microsoft.com/office/powerpoint/2010/main" val="2929374407"/>
              </p:ext>
            </p:extLst>
          </p:nvPr>
        </p:nvGraphicFramePr>
        <p:xfrm>
          <a:off x="4711978" y="2560704"/>
          <a:ext cx="3733800" cy="838200"/>
        </p:xfrm>
        <a:graphic>
          <a:graphicData uri="http://schemas.openxmlformats.org/drawingml/2006/table">
            <a:tbl>
              <a:tblPr>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41910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419100">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AB3AD65C-3218-41E7-8DE9-58196BA350DB}"/>
              </a:ext>
            </a:extLst>
          </p:cNvPr>
          <p:cNvSpPr txBox="1"/>
          <p:nvPr/>
        </p:nvSpPr>
        <p:spPr>
          <a:xfrm>
            <a:off x="796502" y="2286000"/>
            <a:ext cx="3505200" cy="369332"/>
          </a:xfrm>
          <a:prstGeom prst="rect">
            <a:avLst/>
          </a:prstGeom>
          <a:noFill/>
        </p:spPr>
        <p:txBody>
          <a:bodyPr wrap="square" rtlCol="0" anchor="t">
            <a:spAutoFit/>
          </a:bodyPr>
          <a:lstStyle/>
          <a:p>
            <a:r>
              <a:rPr lang="en-US" b="1" dirty="0"/>
              <a:t>Two-Way ANOVA</a:t>
            </a:r>
          </a:p>
        </p:txBody>
      </p:sp>
      <p:sp>
        <p:nvSpPr>
          <p:cNvPr id="6" name="TextBox 5">
            <a:extLst>
              <a:ext uri="{FF2B5EF4-FFF2-40B4-BE49-F238E27FC236}">
                <a16:creationId xmlns:a16="http://schemas.microsoft.com/office/drawing/2014/main" id="{BCB1BFFB-7DF6-453C-A50F-77F7DEEC325C}"/>
              </a:ext>
            </a:extLst>
          </p:cNvPr>
          <p:cNvSpPr txBox="1"/>
          <p:nvPr/>
        </p:nvSpPr>
        <p:spPr>
          <a:xfrm>
            <a:off x="792480" y="2750882"/>
            <a:ext cx="3271477"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IV1: Exercise (Level 1 = exercise, Level 2 = no exercise) </a:t>
            </a:r>
          </a:p>
          <a:p>
            <a:r>
              <a:rPr lang="en-US" dirty="0">
                <a:cs typeface="Calibri"/>
              </a:rPr>
              <a:t>IV2: Dementia (Level 1: Memory impaired, Level 2: Not memory impaired)</a:t>
            </a:r>
          </a:p>
          <a:p>
            <a:r>
              <a:rPr lang="en-US" dirty="0">
                <a:cs typeface="Calibri"/>
              </a:rPr>
              <a:t>DV: Working memory</a:t>
            </a:r>
          </a:p>
        </p:txBody>
      </p:sp>
      <p:sp>
        <p:nvSpPr>
          <p:cNvPr id="7" name="TextBox 6">
            <a:extLst>
              <a:ext uri="{FF2B5EF4-FFF2-40B4-BE49-F238E27FC236}">
                <a16:creationId xmlns:a16="http://schemas.microsoft.com/office/drawing/2014/main" id="{58B3612B-0175-4982-AD00-9739FBC47D05}"/>
              </a:ext>
            </a:extLst>
          </p:cNvPr>
          <p:cNvSpPr txBox="1"/>
          <p:nvPr/>
        </p:nvSpPr>
        <p:spPr>
          <a:xfrm>
            <a:off x="5094337" y="215416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Exercise</a:t>
            </a:r>
          </a:p>
        </p:txBody>
      </p:sp>
      <p:sp>
        <p:nvSpPr>
          <p:cNvPr id="8" name="TextBox 7">
            <a:extLst>
              <a:ext uri="{FF2B5EF4-FFF2-40B4-BE49-F238E27FC236}">
                <a16:creationId xmlns:a16="http://schemas.microsoft.com/office/drawing/2014/main" id="{E9B0AB50-D2D0-465B-A30D-0C697AC89A42}"/>
              </a:ext>
            </a:extLst>
          </p:cNvPr>
          <p:cNvSpPr txBox="1"/>
          <p:nvPr/>
        </p:nvSpPr>
        <p:spPr>
          <a:xfrm>
            <a:off x="6852060" y="2154168"/>
            <a:ext cx="161941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 Exercise</a:t>
            </a:r>
          </a:p>
        </p:txBody>
      </p:sp>
      <p:sp>
        <p:nvSpPr>
          <p:cNvPr id="9" name="TextBox 8">
            <a:extLst>
              <a:ext uri="{FF2B5EF4-FFF2-40B4-BE49-F238E27FC236}">
                <a16:creationId xmlns:a16="http://schemas.microsoft.com/office/drawing/2014/main" id="{073FD72E-B00A-4E7F-B2A0-DE73F08091CC}"/>
              </a:ext>
            </a:extLst>
          </p:cNvPr>
          <p:cNvSpPr txBox="1"/>
          <p:nvPr/>
        </p:nvSpPr>
        <p:spPr>
          <a:xfrm>
            <a:off x="4172252" y="260560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MI</a:t>
            </a:r>
          </a:p>
        </p:txBody>
      </p:sp>
      <p:sp>
        <p:nvSpPr>
          <p:cNvPr id="10" name="TextBox 9">
            <a:extLst>
              <a:ext uri="{FF2B5EF4-FFF2-40B4-BE49-F238E27FC236}">
                <a16:creationId xmlns:a16="http://schemas.microsoft.com/office/drawing/2014/main" id="{AF7B963B-5AA6-4DC7-B075-AE913826C38B}"/>
              </a:ext>
            </a:extLst>
          </p:cNvPr>
          <p:cNvSpPr txBox="1"/>
          <p:nvPr/>
        </p:nvSpPr>
        <p:spPr>
          <a:xfrm>
            <a:off x="3874495" y="3018622"/>
            <a:ext cx="9086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 MI</a:t>
            </a:r>
          </a:p>
        </p:txBody>
      </p:sp>
      <p:sp>
        <p:nvSpPr>
          <p:cNvPr id="11" name="TextBox 10">
            <a:extLst>
              <a:ext uri="{FF2B5EF4-FFF2-40B4-BE49-F238E27FC236}">
                <a16:creationId xmlns:a16="http://schemas.microsoft.com/office/drawing/2014/main" id="{83C677BC-6999-4629-9650-0D87B5553600}"/>
              </a:ext>
            </a:extLst>
          </p:cNvPr>
          <p:cNvSpPr txBox="1"/>
          <p:nvPr/>
        </p:nvSpPr>
        <p:spPr>
          <a:xfrm>
            <a:off x="5449722" y="260560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6.3</a:t>
            </a:r>
          </a:p>
        </p:txBody>
      </p:sp>
      <p:sp>
        <p:nvSpPr>
          <p:cNvPr id="12" name="TextBox 11">
            <a:extLst>
              <a:ext uri="{FF2B5EF4-FFF2-40B4-BE49-F238E27FC236}">
                <a16:creationId xmlns:a16="http://schemas.microsoft.com/office/drawing/2014/main" id="{161F10B7-5A56-4121-8E4D-335EE2FCC1B0}"/>
              </a:ext>
            </a:extLst>
          </p:cNvPr>
          <p:cNvSpPr txBox="1"/>
          <p:nvPr/>
        </p:nvSpPr>
        <p:spPr>
          <a:xfrm>
            <a:off x="7188234" y="2605605"/>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2.1</a:t>
            </a:r>
          </a:p>
        </p:txBody>
      </p:sp>
      <p:sp>
        <p:nvSpPr>
          <p:cNvPr id="13" name="TextBox 12">
            <a:extLst>
              <a:ext uri="{FF2B5EF4-FFF2-40B4-BE49-F238E27FC236}">
                <a16:creationId xmlns:a16="http://schemas.microsoft.com/office/drawing/2014/main" id="{50FA4AA5-719B-4325-AE50-7C6A80A58565}"/>
              </a:ext>
            </a:extLst>
          </p:cNvPr>
          <p:cNvSpPr txBox="1"/>
          <p:nvPr/>
        </p:nvSpPr>
        <p:spPr>
          <a:xfrm>
            <a:off x="5449722" y="3018623"/>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10.1</a:t>
            </a:r>
          </a:p>
        </p:txBody>
      </p:sp>
      <p:sp>
        <p:nvSpPr>
          <p:cNvPr id="14" name="TextBox 13">
            <a:extLst>
              <a:ext uri="{FF2B5EF4-FFF2-40B4-BE49-F238E27FC236}">
                <a16:creationId xmlns:a16="http://schemas.microsoft.com/office/drawing/2014/main" id="{B2F8EB14-1523-4E8B-A85F-AE97D86B7A00}"/>
              </a:ext>
            </a:extLst>
          </p:cNvPr>
          <p:cNvSpPr txBox="1"/>
          <p:nvPr/>
        </p:nvSpPr>
        <p:spPr>
          <a:xfrm>
            <a:off x="7188234" y="2980202"/>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8.6</a:t>
            </a:r>
          </a:p>
        </p:txBody>
      </p:sp>
      <p:pic>
        <p:nvPicPr>
          <p:cNvPr id="15" name="Picture 14">
            <a:extLst>
              <a:ext uri="{FF2B5EF4-FFF2-40B4-BE49-F238E27FC236}">
                <a16:creationId xmlns:a16="http://schemas.microsoft.com/office/drawing/2014/main" id="{C4D4FD0A-AF9B-4714-88BC-AB536FA2B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9966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F16C-0F7B-4574-82AC-06E947423049}"/>
              </a:ext>
            </a:extLst>
          </p:cNvPr>
          <p:cNvSpPr>
            <a:spLocks noGrp="1"/>
          </p:cNvSpPr>
          <p:nvPr>
            <p:ph type="title"/>
          </p:nvPr>
        </p:nvSpPr>
        <p:spPr/>
        <p:txBody>
          <a:bodyPr/>
          <a:lstStyle/>
          <a:p>
            <a:r>
              <a:rPr lang="en-US" dirty="0"/>
              <a:t>Three-Way ANOVA</a:t>
            </a:r>
          </a:p>
        </p:txBody>
      </p:sp>
      <p:graphicFrame>
        <p:nvGraphicFramePr>
          <p:cNvPr id="4" name="Table 3">
            <a:extLst>
              <a:ext uri="{FF2B5EF4-FFF2-40B4-BE49-F238E27FC236}">
                <a16:creationId xmlns:a16="http://schemas.microsoft.com/office/drawing/2014/main" id="{766A06F4-F4BC-457F-A6A3-43FC3B89D23D}"/>
              </a:ext>
            </a:extLst>
          </p:cNvPr>
          <p:cNvGraphicFramePr>
            <a:graphicFrameLocks noGrp="1"/>
          </p:cNvGraphicFramePr>
          <p:nvPr>
            <p:extLst>
              <p:ext uri="{D42A27DB-BD31-4B8C-83A1-F6EECF244321}">
                <p14:modId xmlns:p14="http://schemas.microsoft.com/office/powerpoint/2010/main" val="918184996"/>
              </p:ext>
            </p:extLst>
          </p:nvPr>
        </p:nvGraphicFramePr>
        <p:xfrm>
          <a:off x="4625711" y="2466498"/>
          <a:ext cx="3886200" cy="146304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5052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505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942082F-6DBE-4EC5-A47E-D83DAB4E9698}"/>
              </a:ext>
            </a:extLst>
          </p:cNvPr>
          <p:cNvSpPr txBox="1"/>
          <p:nvPr/>
        </p:nvSpPr>
        <p:spPr>
          <a:xfrm>
            <a:off x="710235" y="3190078"/>
            <a:ext cx="1990344" cy="369332"/>
          </a:xfrm>
          <a:prstGeom prst="rect">
            <a:avLst/>
          </a:prstGeom>
          <a:noFill/>
        </p:spPr>
        <p:txBody>
          <a:bodyPr wrap="square" rtlCol="0" anchor="t">
            <a:spAutoFit/>
          </a:bodyPr>
          <a:lstStyle/>
          <a:p>
            <a:r>
              <a:rPr lang="en-US" b="1" dirty="0"/>
              <a:t>Three-Way ANOVA</a:t>
            </a:r>
          </a:p>
        </p:txBody>
      </p:sp>
      <p:sp>
        <p:nvSpPr>
          <p:cNvPr id="6" name="TextBox 5">
            <a:extLst>
              <a:ext uri="{FF2B5EF4-FFF2-40B4-BE49-F238E27FC236}">
                <a16:creationId xmlns:a16="http://schemas.microsoft.com/office/drawing/2014/main" id="{546C76F5-C2A8-4B1B-8746-32C36D304C0A}"/>
              </a:ext>
            </a:extLst>
          </p:cNvPr>
          <p:cNvSpPr txBox="1"/>
          <p:nvPr/>
        </p:nvSpPr>
        <p:spPr>
          <a:xfrm>
            <a:off x="706214" y="3763177"/>
            <a:ext cx="2637543"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DV: Chocolates Consumed on Valentine's Day</a:t>
            </a:r>
          </a:p>
        </p:txBody>
      </p:sp>
      <p:sp>
        <p:nvSpPr>
          <p:cNvPr id="7" name="TextBox 6">
            <a:extLst>
              <a:ext uri="{FF2B5EF4-FFF2-40B4-BE49-F238E27FC236}">
                <a16:creationId xmlns:a16="http://schemas.microsoft.com/office/drawing/2014/main" id="{21F80C18-2AD2-4F4B-8B15-71E5B583C90C}"/>
              </a:ext>
            </a:extLst>
          </p:cNvPr>
          <p:cNvSpPr txBox="1"/>
          <p:nvPr/>
        </p:nvSpPr>
        <p:spPr>
          <a:xfrm>
            <a:off x="4796758" y="210990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Diabetic</a:t>
            </a:r>
          </a:p>
        </p:txBody>
      </p:sp>
      <p:sp>
        <p:nvSpPr>
          <p:cNvPr id="8" name="TextBox 7">
            <a:extLst>
              <a:ext uri="{FF2B5EF4-FFF2-40B4-BE49-F238E27FC236}">
                <a16:creationId xmlns:a16="http://schemas.microsoft.com/office/drawing/2014/main" id="{10108760-6E0A-4A6A-A059-BBDDE6194B36}"/>
              </a:ext>
            </a:extLst>
          </p:cNvPr>
          <p:cNvSpPr txBox="1"/>
          <p:nvPr/>
        </p:nvSpPr>
        <p:spPr>
          <a:xfrm>
            <a:off x="5901339" y="2109909"/>
            <a:ext cx="142730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Pre-Diabetic</a:t>
            </a:r>
          </a:p>
        </p:txBody>
      </p:sp>
      <p:sp>
        <p:nvSpPr>
          <p:cNvPr id="9" name="TextBox 8">
            <a:extLst>
              <a:ext uri="{FF2B5EF4-FFF2-40B4-BE49-F238E27FC236}">
                <a16:creationId xmlns:a16="http://schemas.microsoft.com/office/drawing/2014/main" id="{E78B3765-6543-4CEE-9BFC-0B0E94713714}"/>
              </a:ext>
            </a:extLst>
          </p:cNvPr>
          <p:cNvSpPr txBox="1"/>
          <p:nvPr/>
        </p:nvSpPr>
        <p:spPr>
          <a:xfrm>
            <a:off x="7361304" y="2109908"/>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Healthy</a:t>
            </a:r>
          </a:p>
        </p:txBody>
      </p:sp>
      <p:sp>
        <p:nvSpPr>
          <p:cNvPr id="10" name="TextBox 9">
            <a:extLst>
              <a:ext uri="{FF2B5EF4-FFF2-40B4-BE49-F238E27FC236}">
                <a16:creationId xmlns:a16="http://schemas.microsoft.com/office/drawing/2014/main" id="{3F97292A-7240-41F6-A18F-11E345F01003}"/>
              </a:ext>
            </a:extLst>
          </p:cNvPr>
          <p:cNvSpPr txBox="1"/>
          <p:nvPr/>
        </p:nvSpPr>
        <p:spPr>
          <a:xfrm>
            <a:off x="2971800" y="2667000"/>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Woman</a:t>
            </a:r>
          </a:p>
        </p:txBody>
      </p:sp>
      <p:sp>
        <p:nvSpPr>
          <p:cNvPr id="11" name="TextBox 10">
            <a:extLst>
              <a:ext uri="{FF2B5EF4-FFF2-40B4-BE49-F238E27FC236}">
                <a16:creationId xmlns:a16="http://schemas.microsoft.com/office/drawing/2014/main" id="{435C0E78-2AD8-48C2-B29E-FDB77B94CE5C}"/>
              </a:ext>
            </a:extLst>
          </p:cNvPr>
          <p:cNvSpPr txBox="1"/>
          <p:nvPr/>
        </p:nvSpPr>
        <p:spPr>
          <a:xfrm>
            <a:off x="3163900" y="3387377"/>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Man</a:t>
            </a:r>
          </a:p>
        </p:txBody>
      </p:sp>
      <p:sp>
        <p:nvSpPr>
          <p:cNvPr id="12" name="TextBox 11">
            <a:extLst>
              <a:ext uri="{FF2B5EF4-FFF2-40B4-BE49-F238E27FC236}">
                <a16:creationId xmlns:a16="http://schemas.microsoft.com/office/drawing/2014/main" id="{E6CE3F0A-E4C2-470C-8937-4564B33C92BA}"/>
              </a:ext>
            </a:extLst>
          </p:cNvPr>
          <p:cNvSpPr txBox="1"/>
          <p:nvPr/>
        </p:nvSpPr>
        <p:spPr>
          <a:xfrm>
            <a:off x="3884277" y="2859099"/>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Taken</a:t>
            </a:r>
          </a:p>
        </p:txBody>
      </p:sp>
      <p:sp>
        <p:nvSpPr>
          <p:cNvPr id="13" name="TextBox 12">
            <a:extLst>
              <a:ext uri="{FF2B5EF4-FFF2-40B4-BE49-F238E27FC236}">
                <a16:creationId xmlns:a16="http://schemas.microsoft.com/office/drawing/2014/main" id="{9370FA04-CE56-4C8F-B09C-1460092F11EE}"/>
              </a:ext>
            </a:extLst>
          </p:cNvPr>
          <p:cNvSpPr txBox="1"/>
          <p:nvPr/>
        </p:nvSpPr>
        <p:spPr>
          <a:xfrm>
            <a:off x="3884277" y="2484503"/>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Single</a:t>
            </a:r>
          </a:p>
        </p:txBody>
      </p:sp>
      <p:sp>
        <p:nvSpPr>
          <p:cNvPr id="14" name="TextBox 13">
            <a:extLst>
              <a:ext uri="{FF2B5EF4-FFF2-40B4-BE49-F238E27FC236}">
                <a16:creationId xmlns:a16="http://schemas.microsoft.com/office/drawing/2014/main" id="{A20E404F-FEC1-43DA-9FA5-F1C93B9F968E}"/>
              </a:ext>
            </a:extLst>
          </p:cNvPr>
          <p:cNvSpPr txBox="1"/>
          <p:nvPr/>
        </p:nvSpPr>
        <p:spPr>
          <a:xfrm>
            <a:off x="3893881" y="3579476"/>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Taken</a:t>
            </a:r>
          </a:p>
        </p:txBody>
      </p:sp>
      <p:sp>
        <p:nvSpPr>
          <p:cNvPr id="15" name="TextBox 14">
            <a:extLst>
              <a:ext uri="{FF2B5EF4-FFF2-40B4-BE49-F238E27FC236}">
                <a16:creationId xmlns:a16="http://schemas.microsoft.com/office/drawing/2014/main" id="{0BD7B3DC-B086-40FC-903D-027D4622FDB4}"/>
              </a:ext>
            </a:extLst>
          </p:cNvPr>
          <p:cNvSpPr txBox="1"/>
          <p:nvPr/>
        </p:nvSpPr>
        <p:spPr>
          <a:xfrm>
            <a:off x="3893881" y="3204881"/>
            <a:ext cx="124481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Single</a:t>
            </a:r>
          </a:p>
        </p:txBody>
      </p:sp>
      <p:sp>
        <p:nvSpPr>
          <p:cNvPr id="16" name="TextBox 15">
            <a:extLst>
              <a:ext uri="{FF2B5EF4-FFF2-40B4-BE49-F238E27FC236}">
                <a16:creationId xmlns:a16="http://schemas.microsoft.com/office/drawing/2014/main" id="{F5354C49-C110-4166-92A5-5ED9FD3189C6}"/>
              </a:ext>
            </a:extLst>
          </p:cNvPr>
          <p:cNvSpPr txBox="1"/>
          <p:nvPr/>
        </p:nvSpPr>
        <p:spPr>
          <a:xfrm>
            <a:off x="5046488" y="247490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0.1</a:t>
            </a:r>
            <a:endParaRPr lang="en-US" dirty="0"/>
          </a:p>
        </p:txBody>
      </p:sp>
      <p:sp>
        <p:nvSpPr>
          <p:cNvPr id="17" name="TextBox 16">
            <a:extLst>
              <a:ext uri="{FF2B5EF4-FFF2-40B4-BE49-F238E27FC236}">
                <a16:creationId xmlns:a16="http://schemas.microsoft.com/office/drawing/2014/main" id="{A4C42BBC-1C69-49CF-BD87-DA8958C47F36}"/>
              </a:ext>
            </a:extLst>
          </p:cNvPr>
          <p:cNvSpPr txBox="1"/>
          <p:nvPr/>
        </p:nvSpPr>
        <p:spPr>
          <a:xfrm>
            <a:off x="5056092" y="283028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1.2</a:t>
            </a:r>
          </a:p>
        </p:txBody>
      </p:sp>
      <p:sp>
        <p:nvSpPr>
          <p:cNvPr id="18" name="TextBox 17">
            <a:extLst>
              <a:ext uri="{FF2B5EF4-FFF2-40B4-BE49-F238E27FC236}">
                <a16:creationId xmlns:a16="http://schemas.microsoft.com/office/drawing/2014/main" id="{63F62D4E-E956-47A7-BCB5-B815532A1665}"/>
              </a:ext>
            </a:extLst>
          </p:cNvPr>
          <p:cNvSpPr txBox="1"/>
          <p:nvPr/>
        </p:nvSpPr>
        <p:spPr>
          <a:xfrm>
            <a:off x="5056093" y="357948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1.1</a:t>
            </a:r>
            <a:endParaRPr lang="en-US" dirty="0"/>
          </a:p>
        </p:txBody>
      </p:sp>
      <p:sp>
        <p:nvSpPr>
          <p:cNvPr id="19" name="TextBox 18">
            <a:extLst>
              <a:ext uri="{FF2B5EF4-FFF2-40B4-BE49-F238E27FC236}">
                <a16:creationId xmlns:a16="http://schemas.microsoft.com/office/drawing/2014/main" id="{056D20F3-D279-4C78-80BF-3A5A2FE5BEC0}"/>
              </a:ext>
            </a:extLst>
          </p:cNvPr>
          <p:cNvSpPr txBox="1"/>
          <p:nvPr/>
        </p:nvSpPr>
        <p:spPr>
          <a:xfrm>
            <a:off x="5056093" y="3195277"/>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2.3</a:t>
            </a:r>
            <a:endParaRPr lang="en-US" dirty="0"/>
          </a:p>
        </p:txBody>
      </p:sp>
      <p:sp>
        <p:nvSpPr>
          <p:cNvPr id="20" name="TextBox 19">
            <a:extLst>
              <a:ext uri="{FF2B5EF4-FFF2-40B4-BE49-F238E27FC236}">
                <a16:creationId xmlns:a16="http://schemas.microsoft.com/office/drawing/2014/main" id="{1FEB4886-28B4-407B-97B8-5F1E212F9727}"/>
              </a:ext>
            </a:extLst>
          </p:cNvPr>
          <p:cNvSpPr txBox="1"/>
          <p:nvPr/>
        </p:nvSpPr>
        <p:spPr>
          <a:xfrm>
            <a:off x="6323958" y="2503714"/>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4.2</a:t>
            </a:r>
            <a:endParaRPr lang="en-US" dirty="0"/>
          </a:p>
        </p:txBody>
      </p:sp>
      <p:sp>
        <p:nvSpPr>
          <p:cNvPr id="21" name="TextBox 20">
            <a:extLst>
              <a:ext uri="{FF2B5EF4-FFF2-40B4-BE49-F238E27FC236}">
                <a16:creationId xmlns:a16="http://schemas.microsoft.com/office/drawing/2014/main" id="{8C4EB9BA-7ABF-4AF5-9A42-E0FBF99CA34C}"/>
              </a:ext>
            </a:extLst>
          </p:cNvPr>
          <p:cNvSpPr txBox="1"/>
          <p:nvPr/>
        </p:nvSpPr>
        <p:spPr>
          <a:xfrm>
            <a:off x="6333562" y="2859101"/>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3.5</a:t>
            </a:r>
          </a:p>
        </p:txBody>
      </p:sp>
      <p:sp>
        <p:nvSpPr>
          <p:cNvPr id="22" name="TextBox 21">
            <a:extLst>
              <a:ext uri="{FF2B5EF4-FFF2-40B4-BE49-F238E27FC236}">
                <a16:creationId xmlns:a16="http://schemas.microsoft.com/office/drawing/2014/main" id="{7F4A1748-5668-4654-9001-F3C960DF34C3}"/>
              </a:ext>
            </a:extLst>
          </p:cNvPr>
          <p:cNvSpPr txBox="1"/>
          <p:nvPr/>
        </p:nvSpPr>
        <p:spPr>
          <a:xfrm>
            <a:off x="6333563" y="3608294"/>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3.7</a:t>
            </a:r>
            <a:endParaRPr lang="en-US" dirty="0"/>
          </a:p>
        </p:txBody>
      </p:sp>
      <p:sp>
        <p:nvSpPr>
          <p:cNvPr id="23" name="TextBox 22">
            <a:extLst>
              <a:ext uri="{FF2B5EF4-FFF2-40B4-BE49-F238E27FC236}">
                <a16:creationId xmlns:a16="http://schemas.microsoft.com/office/drawing/2014/main" id="{95746C7A-56A1-4042-910E-F1AA2113121A}"/>
              </a:ext>
            </a:extLst>
          </p:cNvPr>
          <p:cNvSpPr txBox="1"/>
          <p:nvPr/>
        </p:nvSpPr>
        <p:spPr>
          <a:xfrm>
            <a:off x="6333563" y="3224091"/>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5.2</a:t>
            </a:r>
            <a:endParaRPr lang="en-US" dirty="0"/>
          </a:p>
        </p:txBody>
      </p:sp>
      <p:sp>
        <p:nvSpPr>
          <p:cNvPr id="24" name="TextBox 23">
            <a:extLst>
              <a:ext uri="{FF2B5EF4-FFF2-40B4-BE49-F238E27FC236}">
                <a16:creationId xmlns:a16="http://schemas.microsoft.com/office/drawing/2014/main" id="{C0F54A9A-883F-46A6-8446-B141F418A039}"/>
              </a:ext>
            </a:extLst>
          </p:cNvPr>
          <p:cNvSpPr txBox="1"/>
          <p:nvPr/>
        </p:nvSpPr>
        <p:spPr>
          <a:xfrm>
            <a:off x="7601429" y="249411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10.3</a:t>
            </a:r>
            <a:endParaRPr lang="en-US" dirty="0"/>
          </a:p>
        </p:txBody>
      </p:sp>
      <p:sp>
        <p:nvSpPr>
          <p:cNvPr id="25" name="TextBox 24">
            <a:extLst>
              <a:ext uri="{FF2B5EF4-FFF2-40B4-BE49-F238E27FC236}">
                <a16:creationId xmlns:a16="http://schemas.microsoft.com/office/drawing/2014/main" id="{6FE0700C-7697-46E3-A712-105EEA0DBB67}"/>
              </a:ext>
            </a:extLst>
          </p:cNvPr>
          <p:cNvSpPr txBox="1"/>
          <p:nvPr/>
        </p:nvSpPr>
        <p:spPr>
          <a:xfrm>
            <a:off x="7611033" y="2849496"/>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6.5</a:t>
            </a:r>
          </a:p>
        </p:txBody>
      </p:sp>
      <p:sp>
        <p:nvSpPr>
          <p:cNvPr id="26" name="TextBox 25">
            <a:extLst>
              <a:ext uri="{FF2B5EF4-FFF2-40B4-BE49-F238E27FC236}">
                <a16:creationId xmlns:a16="http://schemas.microsoft.com/office/drawing/2014/main" id="{A5273A69-BAD9-4B0E-B14A-8813D28AFB15}"/>
              </a:ext>
            </a:extLst>
          </p:cNvPr>
          <p:cNvSpPr txBox="1"/>
          <p:nvPr/>
        </p:nvSpPr>
        <p:spPr>
          <a:xfrm>
            <a:off x="7649454" y="3598690"/>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7.3</a:t>
            </a:r>
          </a:p>
        </p:txBody>
      </p:sp>
      <p:sp>
        <p:nvSpPr>
          <p:cNvPr id="27" name="TextBox 26">
            <a:extLst>
              <a:ext uri="{FF2B5EF4-FFF2-40B4-BE49-F238E27FC236}">
                <a16:creationId xmlns:a16="http://schemas.microsoft.com/office/drawing/2014/main" id="{3C707473-0C4C-449E-9926-439C6FEF2262}"/>
              </a:ext>
            </a:extLst>
          </p:cNvPr>
          <p:cNvSpPr txBox="1"/>
          <p:nvPr/>
        </p:nvSpPr>
        <p:spPr>
          <a:xfrm>
            <a:off x="7639849" y="3233697"/>
            <a:ext cx="6108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5.2</a:t>
            </a:r>
            <a:endParaRPr lang="en-US" dirty="0"/>
          </a:p>
        </p:txBody>
      </p:sp>
      <p:pic>
        <p:nvPicPr>
          <p:cNvPr id="28" name="Picture 27">
            <a:extLst>
              <a:ext uri="{FF2B5EF4-FFF2-40B4-BE49-F238E27FC236}">
                <a16:creationId xmlns:a16="http://schemas.microsoft.com/office/drawing/2014/main" id="{260BF2F6-C800-4588-9E36-4921C6DBF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13959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Consider Statistics</a:t>
            </a:r>
          </a:p>
        </p:txBody>
      </p:sp>
      <p:sp>
        <p:nvSpPr>
          <p:cNvPr id="3" name="Content Placeholder 2"/>
          <p:cNvSpPr>
            <a:spLocks noGrp="1"/>
          </p:cNvSpPr>
          <p:nvPr>
            <p:ph idx="1"/>
          </p:nvPr>
        </p:nvSpPr>
        <p:spPr>
          <a:xfrm>
            <a:off x="554736" y="1981200"/>
            <a:ext cx="6172200" cy="4525963"/>
          </a:xfrm>
        </p:spPr>
        <p:txBody>
          <a:bodyPr vert="horz" lIns="91440" tIns="45720" rIns="91440" bIns="45720" rtlCol="0" anchor="t">
            <a:normAutofit/>
          </a:bodyPr>
          <a:lstStyle/>
          <a:p>
            <a:pPr marL="0" indent="0">
              <a:buNone/>
            </a:pPr>
            <a:r>
              <a:rPr lang="en-US" dirty="0"/>
              <a:t>Example Study Steps:</a:t>
            </a:r>
          </a:p>
          <a:p>
            <a:pPr marL="514350" indent="-514350">
              <a:buFont typeface="+mj-lt"/>
              <a:buAutoNum type="arabicPeriod"/>
            </a:pPr>
            <a:r>
              <a:rPr lang="en-US" dirty="0"/>
              <a:t>Determine objective</a:t>
            </a:r>
          </a:p>
          <a:p>
            <a:pPr marL="514350" indent="-514350">
              <a:buFont typeface="+mj-lt"/>
              <a:buAutoNum type="arabicPeriod"/>
            </a:pPr>
            <a:r>
              <a:rPr lang="en-US" dirty="0"/>
              <a:t>Determine conditions (IV’s and DV) </a:t>
            </a:r>
            <a:r>
              <a:rPr lang="en-US" dirty="0">
                <a:highlight>
                  <a:srgbClr val="FFFF00"/>
                </a:highlight>
              </a:rPr>
              <a:t>&amp; statistics</a:t>
            </a:r>
            <a:endParaRPr lang="en-US" dirty="0">
              <a:highlight>
                <a:srgbClr val="FFFF00"/>
              </a:highlight>
              <a:cs typeface="Calibri"/>
            </a:endParaRPr>
          </a:p>
          <a:p>
            <a:pPr marL="514350" indent="-514350">
              <a:buFont typeface="+mj-lt"/>
              <a:buAutoNum type="arabicPeriod"/>
            </a:pPr>
            <a:r>
              <a:rPr lang="en-US" dirty="0"/>
              <a:t>Determine methods</a:t>
            </a:r>
          </a:p>
          <a:p>
            <a:pPr marL="514350" indent="-514350">
              <a:buFont typeface="+mj-lt"/>
              <a:buAutoNum type="arabicPeriod"/>
            </a:pPr>
            <a:r>
              <a:rPr lang="en-US" dirty="0"/>
              <a:t>Write hypothesis</a:t>
            </a:r>
          </a:p>
          <a:p>
            <a:pPr marL="514350" indent="-514350">
              <a:buFont typeface="+mj-lt"/>
              <a:buAutoNum type="arabicPeriod"/>
            </a:pPr>
            <a:r>
              <a:rPr lang="en-US" dirty="0"/>
              <a:t>IRB approval (if needed)</a:t>
            </a:r>
          </a:p>
          <a:p>
            <a:pPr marL="514350" indent="-514350">
              <a:buFont typeface="+mj-lt"/>
              <a:buAutoNum type="arabicPeriod"/>
            </a:pPr>
            <a:r>
              <a:rPr lang="en-US" dirty="0"/>
              <a:t>Collect data </a:t>
            </a:r>
          </a:p>
          <a:p>
            <a:pPr marL="514350" indent="-514350">
              <a:buFont typeface="+mj-lt"/>
              <a:buAutoNum type="arabicPeriod"/>
            </a:pPr>
            <a:r>
              <a:rPr lang="en-US" dirty="0"/>
              <a:t>Run statistics </a:t>
            </a:r>
          </a:p>
          <a:p>
            <a:pPr marL="514350" indent="-514350">
              <a:buFont typeface="+mj-lt"/>
              <a:buAutoNum type="arabicPeriod"/>
            </a:pPr>
            <a:endParaRPr lang="en-US" dirty="0"/>
          </a:p>
        </p:txBody>
      </p:sp>
      <p:sp>
        <p:nvSpPr>
          <p:cNvPr id="4" name="Right Brace 3"/>
          <p:cNvSpPr/>
          <p:nvPr/>
        </p:nvSpPr>
        <p:spPr>
          <a:xfrm>
            <a:off x="6836664" y="2514600"/>
            <a:ext cx="381000" cy="2971800"/>
          </a:xfrm>
          <a:prstGeom prst="rightBrace">
            <a:avLst>
              <a:gd name="adj1" fmla="val 611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327392" y="3215670"/>
            <a:ext cx="1676400" cy="1569660"/>
          </a:xfrm>
          <a:prstGeom prst="rect">
            <a:avLst/>
          </a:prstGeom>
          <a:noFill/>
        </p:spPr>
        <p:txBody>
          <a:bodyPr wrap="square" rtlCol="0">
            <a:spAutoFit/>
          </a:bodyPr>
          <a:lstStyle/>
          <a:p>
            <a:pPr algn="ctr"/>
            <a:r>
              <a:rPr lang="en-US" sz="2400" dirty="0"/>
              <a:t>RESEARCH </a:t>
            </a:r>
            <a:br>
              <a:rPr lang="en-US" sz="2400" dirty="0"/>
            </a:br>
            <a:r>
              <a:rPr lang="en-US" sz="2400" dirty="0"/>
              <a:t>LITERATURE AND WRITE PAPER</a:t>
            </a:r>
          </a:p>
        </p:txBody>
      </p:sp>
      <p:pic>
        <p:nvPicPr>
          <p:cNvPr id="6" name="Picture 5">
            <a:extLst>
              <a:ext uri="{FF2B5EF4-FFF2-40B4-BE49-F238E27FC236}">
                <a16:creationId xmlns:a16="http://schemas.microsoft.com/office/drawing/2014/main" id="{CF14685A-768C-42A8-BA5B-CBA5E1E81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4240354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AB20-4A53-4BBE-8C8E-39B90CFF7372}"/>
              </a:ext>
            </a:extLst>
          </p:cNvPr>
          <p:cNvSpPr>
            <a:spLocks noGrp="1"/>
          </p:cNvSpPr>
          <p:nvPr>
            <p:ph type="title"/>
          </p:nvPr>
        </p:nvSpPr>
        <p:spPr/>
        <p:txBody>
          <a:bodyPr/>
          <a:lstStyle/>
          <a:p>
            <a:r>
              <a:rPr lang="en-US" dirty="0"/>
              <a:t>ANOVA Post-Hoc Tests</a:t>
            </a:r>
          </a:p>
        </p:txBody>
      </p:sp>
      <p:sp>
        <p:nvSpPr>
          <p:cNvPr id="3" name="Content Placeholder 2">
            <a:extLst>
              <a:ext uri="{FF2B5EF4-FFF2-40B4-BE49-F238E27FC236}">
                <a16:creationId xmlns:a16="http://schemas.microsoft.com/office/drawing/2014/main" id="{3B88BE10-5624-4A3E-BECE-7D43F97669BC}"/>
              </a:ext>
            </a:extLst>
          </p:cNvPr>
          <p:cNvSpPr>
            <a:spLocks noGrp="1"/>
          </p:cNvSpPr>
          <p:nvPr>
            <p:ph idx="1"/>
          </p:nvPr>
        </p:nvSpPr>
        <p:spPr/>
        <p:txBody>
          <a:bodyPr>
            <a:normAutofit/>
          </a:bodyPr>
          <a:lstStyle/>
          <a:p>
            <a:r>
              <a:rPr lang="en-US" i="1" dirty="0"/>
              <a:t>F</a:t>
            </a:r>
            <a:r>
              <a:rPr lang="en-US" dirty="0"/>
              <a:t>-test tells you if there is a difference between groups, but not WHICH groups</a:t>
            </a:r>
          </a:p>
          <a:p>
            <a:r>
              <a:rPr lang="en-US" dirty="0"/>
              <a:t>- If only two levels, then compare means </a:t>
            </a:r>
          </a:p>
          <a:p>
            <a:r>
              <a:rPr lang="en-US" dirty="0"/>
              <a:t>- If three or more levels, run post hoc: </a:t>
            </a:r>
          </a:p>
          <a:p>
            <a:pPr lvl="1"/>
            <a:r>
              <a:rPr lang="en-US" dirty="0"/>
              <a:t>- LSD (Least Square Difference) – Similar to running a bunch of t-tests</a:t>
            </a:r>
          </a:p>
          <a:p>
            <a:pPr lvl="2"/>
            <a:r>
              <a:rPr lang="en-US" dirty="0"/>
              <a:t>- No adjustment for multiple comparisons, increases type I error</a:t>
            </a:r>
          </a:p>
          <a:p>
            <a:pPr lvl="2"/>
            <a:r>
              <a:rPr lang="en-US" dirty="0"/>
              <a:t>- Most likely to find significance (no reduction in power)</a:t>
            </a:r>
          </a:p>
          <a:p>
            <a:pPr lvl="1"/>
            <a:r>
              <a:rPr lang="en-US" dirty="0"/>
              <a:t>- Tukey’s HSD</a:t>
            </a:r>
          </a:p>
          <a:p>
            <a:pPr lvl="2"/>
            <a:r>
              <a:rPr lang="en-US" dirty="0"/>
              <a:t>-Moderately controls for type I error</a:t>
            </a:r>
          </a:p>
          <a:p>
            <a:pPr lvl="1"/>
            <a:r>
              <a:rPr lang="en-US" dirty="0"/>
              <a:t>- Bonferroni</a:t>
            </a:r>
          </a:p>
          <a:p>
            <a:pPr lvl="2"/>
            <a:r>
              <a:rPr lang="en-US" dirty="0"/>
              <a:t>-Controls for type I error </a:t>
            </a:r>
          </a:p>
          <a:p>
            <a:pPr lvl="2"/>
            <a:r>
              <a:rPr lang="en-US" dirty="0"/>
              <a:t>-Least likely to find significance (high reduction in power)</a:t>
            </a:r>
          </a:p>
        </p:txBody>
      </p:sp>
      <p:pic>
        <p:nvPicPr>
          <p:cNvPr id="4" name="Picture 3">
            <a:extLst>
              <a:ext uri="{FF2B5EF4-FFF2-40B4-BE49-F238E27FC236}">
                <a16:creationId xmlns:a16="http://schemas.microsoft.com/office/drawing/2014/main" id="{E1711C01-7510-4F25-8C18-A3126342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96223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120C-C8B0-4A7A-8F11-3B2B63698210}"/>
              </a:ext>
            </a:extLst>
          </p:cNvPr>
          <p:cNvSpPr>
            <a:spLocks noGrp="1"/>
          </p:cNvSpPr>
          <p:nvPr>
            <p:ph type="title"/>
          </p:nvPr>
        </p:nvSpPr>
        <p:spPr/>
        <p:txBody>
          <a:bodyPr/>
          <a:lstStyle/>
          <a:p>
            <a:r>
              <a:rPr lang="en-US" dirty="0">
                <a:cs typeface="Calibri"/>
              </a:rPr>
              <a:t>Multiple Regression</a:t>
            </a:r>
          </a:p>
        </p:txBody>
      </p:sp>
      <p:pic>
        <p:nvPicPr>
          <p:cNvPr id="4" name="Picture 4">
            <a:extLst>
              <a:ext uri="{FF2B5EF4-FFF2-40B4-BE49-F238E27FC236}">
                <a16:creationId xmlns:a16="http://schemas.microsoft.com/office/drawing/2014/main" id="{53BC9FFC-2FC5-45A2-8BAE-94AD9BD59A28}"/>
              </a:ext>
            </a:extLst>
          </p:cNvPr>
          <p:cNvPicPr>
            <a:picLocks noGrp="1" noChangeAspect="1"/>
          </p:cNvPicPr>
          <p:nvPr>
            <p:ph idx="1"/>
          </p:nvPr>
        </p:nvPicPr>
        <p:blipFill>
          <a:blip r:embed="rId3"/>
          <a:stretch>
            <a:fillRect/>
          </a:stretch>
        </p:blipFill>
        <p:spPr>
          <a:xfrm>
            <a:off x="990600" y="1981200"/>
            <a:ext cx="7472573" cy="4022725"/>
          </a:xfrm>
          <a:prstGeom prst="rect">
            <a:avLst/>
          </a:prstGeom>
        </p:spPr>
      </p:pic>
      <p:sp>
        <p:nvSpPr>
          <p:cNvPr id="6" name="TextBox 5">
            <a:extLst>
              <a:ext uri="{FF2B5EF4-FFF2-40B4-BE49-F238E27FC236}">
                <a16:creationId xmlns:a16="http://schemas.microsoft.com/office/drawing/2014/main" id="{D53FAEC2-C8C7-4DC4-84B5-A1094082E54C}"/>
              </a:ext>
            </a:extLst>
          </p:cNvPr>
          <p:cNvSpPr txBox="1"/>
          <p:nvPr/>
        </p:nvSpPr>
        <p:spPr>
          <a:xfrm>
            <a:off x="5719973" y="3733800"/>
            <a:ext cx="2743200"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Example</a:t>
            </a:r>
          </a:p>
          <a:p>
            <a:pPr algn="ctr"/>
            <a:r>
              <a:rPr lang="en-US" dirty="0">
                <a:cs typeface="Calibri"/>
              </a:rPr>
              <a:t>HbA1c</a:t>
            </a:r>
          </a:p>
          <a:p>
            <a:pPr algn="ctr"/>
            <a:endParaRPr lang="en-US" dirty="0">
              <a:cs typeface="Calibri"/>
            </a:endParaRPr>
          </a:p>
          <a:p>
            <a:pPr algn="ctr"/>
            <a:r>
              <a:rPr lang="en-US" dirty="0">
                <a:cs typeface="Calibri"/>
              </a:rPr>
              <a:t>Chocolates Consumed on Valentines, Waist Circumference, Age, Gender</a:t>
            </a:r>
          </a:p>
        </p:txBody>
      </p:sp>
      <p:pic>
        <p:nvPicPr>
          <p:cNvPr id="8" name="Picture 7">
            <a:extLst>
              <a:ext uri="{FF2B5EF4-FFF2-40B4-BE49-F238E27FC236}">
                <a16:creationId xmlns:a16="http://schemas.microsoft.com/office/drawing/2014/main" id="{7D67EBCF-5AF5-4D4C-BDBE-B4BD0F846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7" name="Rectangle: Rounded Corners 6">
            <a:extLst>
              <a:ext uri="{FF2B5EF4-FFF2-40B4-BE49-F238E27FC236}">
                <a16:creationId xmlns:a16="http://schemas.microsoft.com/office/drawing/2014/main" id="{CA0DF90F-5150-432E-A261-D7ACE3A31615}"/>
              </a:ext>
            </a:extLst>
          </p:cNvPr>
          <p:cNvSpPr/>
          <p:nvPr/>
        </p:nvSpPr>
        <p:spPr>
          <a:xfrm>
            <a:off x="5899124" y="421893"/>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Binomial, Continuous</a:t>
            </a:r>
          </a:p>
        </p:txBody>
      </p:sp>
      <p:sp>
        <p:nvSpPr>
          <p:cNvPr id="9" name="Rectangle: Rounded Corners 8">
            <a:extLst>
              <a:ext uri="{FF2B5EF4-FFF2-40B4-BE49-F238E27FC236}">
                <a16:creationId xmlns:a16="http://schemas.microsoft.com/office/drawing/2014/main" id="{B11E8896-4434-4EAA-A872-F3A73FCD7EA4}"/>
              </a:ext>
            </a:extLst>
          </p:cNvPr>
          <p:cNvSpPr/>
          <p:nvPr/>
        </p:nvSpPr>
        <p:spPr>
          <a:xfrm>
            <a:off x="5899123"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Continuous</a:t>
            </a:r>
          </a:p>
        </p:txBody>
      </p:sp>
    </p:spTree>
    <p:extLst>
      <p:ext uri="{BB962C8B-B14F-4D97-AF65-F5344CB8AC3E}">
        <p14:creationId xmlns:p14="http://schemas.microsoft.com/office/powerpoint/2010/main" val="21464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4BBC-CC6C-4DC8-B87E-6816313D6301}"/>
              </a:ext>
            </a:extLst>
          </p:cNvPr>
          <p:cNvSpPr>
            <a:spLocks noGrp="1"/>
          </p:cNvSpPr>
          <p:nvPr>
            <p:ph type="title"/>
          </p:nvPr>
        </p:nvSpPr>
        <p:spPr/>
        <p:txBody>
          <a:bodyPr/>
          <a:lstStyle/>
          <a:p>
            <a:r>
              <a:rPr lang="en-US" dirty="0"/>
              <a:t>Regression: Multicollinearity</a:t>
            </a:r>
          </a:p>
        </p:txBody>
      </p:sp>
      <p:graphicFrame>
        <p:nvGraphicFramePr>
          <p:cNvPr id="5" name="Diagram 4">
            <a:extLst>
              <a:ext uri="{FF2B5EF4-FFF2-40B4-BE49-F238E27FC236}">
                <a16:creationId xmlns:a16="http://schemas.microsoft.com/office/drawing/2014/main" id="{21B6015E-E753-4B84-A3EF-49F658450DFD}"/>
              </a:ext>
            </a:extLst>
          </p:cNvPr>
          <p:cNvGraphicFramePr/>
          <p:nvPr>
            <p:extLst>
              <p:ext uri="{D42A27DB-BD31-4B8C-83A1-F6EECF244321}">
                <p14:modId xmlns:p14="http://schemas.microsoft.com/office/powerpoint/2010/main" val="1851708136"/>
              </p:ext>
            </p:extLst>
          </p:nvPr>
        </p:nvGraphicFramePr>
        <p:xfrm>
          <a:off x="1676400" y="1371600"/>
          <a:ext cx="7162800" cy="490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9CCBBE8-5144-45E8-96D1-E17E4B9CA2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910946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606A-A6AB-4DB3-87C0-63BAB4ED27E1}"/>
              </a:ext>
            </a:extLst>
          </p:cNvPr>
          <p:cNvSpPr>
            <a:spLocks noGrp="1"/>
          </p:cNvSpPr>
          <p:nvPr>
            <p:ph type="title"/>
          </p:nvPr>
        </p:nvSpPr>
        <p:spPr/>
        <p:txBody>
          <a:bodyPr/>
          <a:lstStyle/>
          <a:p>
            <a:r>
              <a:rPr lang="en-US" dirty="0"/>
              <a:t>Chi-Squared Test </a:t>
            </a:r>
          </a:p>
        </p:txBody>
      </p:sp>
      <p:sp>
        <p:nvSpPr>
          <p:cNvPr id="3" name="Content Placeholder 2">
            <a:extLst>
              <a:ext uri="{FF2B5EF4-FFF2-40B4-BE49-F238E27FC236}">
                <a16:creationId xmlns:a16="http://schemas.microsoft.com/office/drawing/2014/main" id="{F6975166-4C8E-40C3-8BDA-296AE902A035}"/>
              </a:ext>
            </a:extLst>
          </p:cNvPr>
          <p:cNvSpPr>
            <a:spLocks noGrp="1"/>
          </p:cNvSpPr>
          <p:nvPr>
            <p:ph idx="1"/>
          </p:nvPr>
        </p:nvSpPr>
        <p:spPr>
          <a:xfrm>
            <a:off x="822959" y="1845734"/>
            <a:ext cx="1920241" cy="4023360"/>
          </a:xfrm>
        </p:spPr>
        <p:txBody>
          <a:bodyPr/>
          <a:lstStyle/>
          <a:p>
            <a:pPr marL="0" indent="0">
              <a:buNone/>
            </a:pPr>
            <a:r>
              <a:rPr lang="en-US" dirty="0"/>
              <a:t>IV: Gender </a:t>
            </a:r>
          </a:p>
          <a:p>
            <a:pPr marL="0" indent="0">
              <a:buNone/>
            </a:pPr>
            <a:r>
              <a:rPr lang="en-US" dirty="0"/>
              <a:t>DV: Food types eaten in a day		</a:t>
            </a:r>
          </a:p>
        </p:txBody>
      </p:sp>
      <p:sp>
        <p:nvSpPr>
          <p:cNvPr id="4" name="Rectangle: Rounded Corners 3">
            <a:extLst>
              <a:ext uri="{FF2B5EF4-FFF2-40B4-BE49-F238E27FC236}">
                <a16:creationId xmlns:a16="http://schemas.microsoft.com/office/drawing/2014/main" id="{29E2E21A-9516-429A-95D8-B74602A08BCA}"/>
              </a:ext>
            </a:extLst>
          </p:cNvPr>
          <p:cNvSpPr/>
          <p:nvPr/>
        </p:nvSpPr>
        <p:spPr>
          <a:xfrm>
            <a:off x="5654040" y="381000"/>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IV: Categorical, Binomial</a:t>
            </a:r>
          </a:p>
        </p:txBody>
      </p:sp>
      <p:sp>
        <p:nvSpPr>
          <p:cNvPr id="5" name="Rectangle: Rounded Corners 4">
            <a:extLst>
              <a:ext uri="{FF2B5EF4-FFF2-40B4-BE49-F238E27FC236}">
                <a16:creationId xmlns:a16="http://schemas.microsoft.com/office/drawing/2014/main" id="{81FC4861-2CEB-4FF6-8E75-4C7AEFE8A528}"/>
              </a:ext>
            </a:extLst>
          </p:cNvPr>
          <p:cNvSpPr/>
          <p:nvPr/>
        </p:nvSpPr>
        <p:spPr>
          <a:xfrm>
            <a:off x="5654040" y="1011982"/>
            <a:ext cx="2667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DV: Categorical, Binomial</a:t>
            </a:r>
          </a:p>
        </p:txBody>
      </p:sp>
      <p:graphicFrame>
        <p:nvGraphicFramePr>
          <p:cNvPr id="7" name="Table 6">
            <a:extLst>
              <a:ext uri="{FF2B5EF4-FFF2-40B4-BE49-F238E27FC236}">
                <a16:creationId xmlns:a16="http://schemas.microsoft.com/office/drawing/2014/main" id="{41EDBB11-0650-428D-B090-0FC7C85A6DDC}"/>
              </a:ext>
            </a:extLst>
          </p:cNvPr>
          <p:cNvGraphicFramePr>
            <a:graphicFrameLocks noGrp="1"/>
          </p:cNvGraphicFramePr>
          <p:nvPr>
            <p:extLst>
              <p:ext uri="{D42A27DB-BD31-4B8C-83A1-F6EECF244321}">
                <p14:modId xmlns:p14="http://schemas.microsoft.com/office/powerpoint/2010/main" val="865084866"/>
              </p:ext>
            </p:extLst>
          </p:nvPr>
        </p:nvGraphicFramePr>
        <p:xfrm>
          <a:off x="2743200" y="1935527"/>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748593954"/>
                    </a:ext>
                  </a:extLst>
                </a:gridCol>
                <a:gridCol w="1524000">
                  <a:extLst>
                    <a:ext uri="{9D8B030D-6E8A-4147-A177-3AD203B41FA5}">
                      <a16:colId xmlns:a16="http://schemas.microsoft.com/office/drawing/2014/main" val="3822771815"/>
                    </a:ext>
                  </a:extLst>
                </a:gridCol>
                <a:gridCol w="1524000">
                  <a:extLst>
                    <a:ext uri="{9D8B030D-6E8A-4147-A177-3AD203B41FA5}">
                      <a16:colId xmlns:a16="http://schemas.microsoft.com/office/drawing/2014/main" val="2622145470"/>
                    </a:ext>
                  </a:extLst>
                </a:gridCol>
                <a:gridCol w="1524000">
                  <a:extLst>
                    <a:ext uri="{9D8B030D-6E8A-4147-A177-3AD203B41FA5}">
                      <a16:colId xmlns:a16="http://schemas.microsoft.com/office/drawing/2014/main" val="880822791"/>
                    </a:ext>
                  </a:extLst>
                </a:gridCol>
              </a:tblGrid>
              <a:tr h="370840">
                <a:tc>
                  <a:txBody>
                    <a:bodyPr/>
                    <a:lstStyle/>
                    <a:p>
                      <a:endParaRPr lang="en-US" dirty="0"/>
                    </a:p>
                  </a:txBody>
                  <a:tcPr/>
                </a:tc>
                <a:tc>
                  <a:txBody>
                    <a:bodyPr/>
                    <a:lstStyle/>
                    <a:p>
                      <a:r>
                        <a:rPr lang="en-US" dirty="0"/>
                        <a:t>Veggies</a:t>
                      </a:r>
                    </a:p>
                  </a:txBody>
                  <a:tcPr/>
                </a:tc>
                <a:tc>
                  <a:txBody>
                    <a:bodyPr/>
                    <a:lstStyle/>
                    <a:p>
                      <a:r>
                        <a:rPr lang="en-US" dirty="0"/>
                        <a:t>Fruits</a:t>
                      </a:r>
                    </a:p>
                  </a:txBody>
                  <a:tcPr/>
                </a:tc>
                <a:tc>
                  <a:txBody>
                    <a:bodyPr/>
                    <a:lstStyle/>
                    <a:p>
                      <a:r>
                        <a:rPr lang="en-US" dirty="0"/>
                        <a:t>Meats</a:t>
                      </a:r>
                    </a:p>
                  </a:txBody>
                  <a:tcPr/>
                </a:tc>
                <a:extLst>
                  <a:ext uri="{0D108BD9-81ED-4DB2-BD59-A6C34878D82A}">
                    <a16:rowId xmlns:a16="http://schemas.microsoft.com/office/drawing/2014/main" val="3638948146"/>
                  </a:ext>
                </a:extLst>
              </a:tr>
              <a:tr h="370840">
                <a:tc>
                  <a:txBody>
                    <a:bodyPr/>
                    <a:lstStyle/>
                    <a:p>
                      <a:r>
                        <a:rPr lang="en-US" dirty="0"/>
                        <a:t>Male </a:t>
                      </a:r>
                    </a:p>
                  </a:txBody>
                  <a:tcPr/>
                </a:tc>
                <a:tc>
                  <a:txBody>
                    <a:bodyPr/>
                    <a:lstStyle/>
                    <a:p>
                      <a:r>
                        <a:rPr lang="en-US" dirty="0"/>
                        <a:t>2</a:t>
                      </a:r>
                    </a:p>
                  </a:txBody>
                  <a:tcPr/>
                </a:tc>
                <a:tc>
                  <a:txBody>
                    <a:bodyPr/>
                    <a:lstStyle/>
                    <a:p>
                      <a:r>
                        <a:rPr lang="en-US" dirty="0"/>
                        <a:t>6</a:t>
                      </a:r>
                    </a:p>
                  </a:txBody>
                  <a:tcPr/>
                </a:tc>
                <a:tc>
                  <a:txBody>
                    <a:bodyPr/>
                    <a:lstStyle/>
                    <a:p>
                      <a:r>
                        <a:rPr lang="en-US" dirty="0"/>
                        <a:t>3</a:t>
                      </a:r>
                    </a:p>
                  </a:txBody>
                  <a:tcPr/>
                </a:tc>
                <a:extLst>
                  <a:ext uri="{0D108BD9-81ED-4DB2-BD59-A6C34878D82A}">
                    <a16:rowId xmlns:a16="http://schemas.microsoft.com/office/drawing/2014/main" val="665916853"/>
                  </a:ext>
                </a:extLst>
              </a:tr>
              <a:tr h="370840">
                <a:tc>
                  <a:txBody>
                    <a:bodyPr/>
                    <a:lstStyle/>
                    <a:p>
                      <a:r>
                        <a:rPr lang="en-US" dirty="0"/>
                        <a:t>Female</a:t>
                      </a:r>
                    </a:p>
                  </a:txBody>
                  <a:tcPr/>
                </a:tc>
                <a:tc>
                  <a:txBody>
                    <a:bodyPr/>
                    <a:lstStyle/>
                    <a:p>
                      <a:r>
                        <a:rPr lang="en-US" dirty="0"/>
                        <a:t>4</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val="3192052968"/>
                  </a:ext>
                </a:extLst>
              </a:tr>
            </a:tbl>
          </a:graphicData>
        </a:graphic>
      </p:graphicFrame>
      <p:sp>
        <p:nvSpPr>
          <p:cNvPr id="8" name="Content Placeholder 2">
            <a:extLst>
              <a:ext uri="{FF2B5EF4-FFF2-40B4-BE49-F238E27FC236}">
                <a16:creationId xmlns:a16="http://schemas.microsoft.com/office/drawing/2014/main" id="{7113094C-85C9-4CA1-8E2D-691F0FDD7366}"/>
              </a:ext>
            </a:extLst>
          </p:cNvPr>
          <p:cNvSpPr txBox="1">
            <a:spLocks/>
          </p:cNvSpPr>
          <p:nvPr/>
        </p:nvSpPr>
        <p:spPr>
          <a:xfrm>
            <a:off x="2705099" y="3107360"/>
            <a:ext cx="60960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But… needs to have value of at least 5 in each cell! 		</a:t>
            </a:r>
          </a:p>
        </p:txBody>
      </p:sp>
      <p:graphicFrame>
        <p:nvGraphicFramePr>
          <p:cNvPr id="9" name="Table 8">
            <a:extLst>
              <a:ext uri="{FF2B5EF4-FFF2-40B4-BE49-F238E27FC236}">
                <a16:creationId xmlns:a16="http://schemas.microsoft.com/office/drawing/2014/main" id="{BF42CD3A-C35F-41E4-A9F6-0A129B338B28}"/>
              </a:ext>
            </a:extLst>
          </p:cNvPr>
          <p:cNvGraphicFramePr>
            <a:graphicFrameLocks noGrp="1"/>
          </p:cNvGraphicFramePr>
          <p:nvPr>
            <p:extLst>
              <p:ext uri="{D42A27DB-BD31-4B8C-83A1-F6EECF244321}">
                <p14:modId xmlns:p14="http://schemas.microsoft.com/office/powerpoint/2010/main" val="319307960"/>
              </p:ext>
            </p:extLst>
          </p:nvPr>
        </p:nvGraphicFramePr>
        <p:xfrm>
          <a:off x="2743200" y="3505200"/>
          <a:ext cx="6096000" cy="1112520"/>
        </p:xfrm>
        <a:graphic>
          <a:graphicData uri="http://schemas.openxmlformats.org/drawingml/2006/table">
            <a:tbl>
              <a:tblPr firstRow="1" firstCol="1" bandRow="1">
                <a:tableStyleId>{5C22544A-7EE6-4342-B048-85BDC9FD1C3A}</a:tableStyleId>
              </a:tblPr>
              <a:tblGrid>
                <a:gridCol w="1524000">
                  <a:extLst>
                    <a:ext uri="{9D8B030D-6E8A-4147-A177-3AD203B41FA5}">
                      <a16:colId xmlns:a16="http://schemas.microsoft.com/office/drawing/2014/main" val="2748593954"/>
                    </a:ext>
                  </a:extLst>
                </a:gridCol>
                <a:gridCol w="1524000">
                  <a:extLst>
                    <a:ext uri="{9D8B030D-6E8A-4147-A177-3AD203B41FA5}">
                      <a16:colId xmlns:a16="http://schemas.microsoft.com/office/drawing/2014/main" val="3822771815"/>
                    </a:ext>
                  </a:extLst>
                </a:gridCol>
                <a:gridCol w="1524000">
                  <a:extLst>
                    <a:ext uri="{9D8B030D-6E8A-4147-A177-3AD203B41FA5}">
                      <a16:colId xmlns:a16="http://schemas.microsoft.com/office/drawing/2014/main" val="2622145470"/>
                    </a:ext>
                  </a:extLst>
                </a:gridCol>
                <a:gridCol w="1524000">
                  <a:extLst>
                    <a:ext uri="{9D8B030D-6E8A-4147-A177-3AD203B41FA5}">
                      <a16:colId xmlns:a16="http://schemas.microsoft.com/office/drawing/2014/main" val="880822791"/>
                    </a:ext>
                  </a:extLst>
                </a:gridCol>
              </a:tblGrid>
              <a:tr h="370840">
                <a:tc>
                  <a:txBody>
                    <a:bodyPr/>
                    <a:lstStyle/>
                    <a:p>
                      <a:endParaRPr lang="en-US" dirty="0"/>
                    </a:p>
                  </a:txBody>
                  <a:tcPr/>
                </a:tc>
                <a:tc>
                  <a:txBody>
                    <a:bodyPr/>
                    <a:lstStyle/>
                    <a:p>
                      <a:r>
                        <a:rPr lang="en-US" dirty="0"/>
                        <a:t>Veggies</a:t>
                      </a:r>
                    </a:p>
                  </a:txBody>
                  <a:tcPr/>
                </a:tc>
                <a:tc>
                  <a:txBody>
                    <a:bodyPr/>
                    <a:lstStyle/>
                    <a:p>
                      <a:r>
                        <a:rPr lang="en-US" dirty="0"/>
                        <a:t>Fruits</a:t>
                      </a:r>
                    </a:p>
                  </a:txBody>
                  <a:tcPr/>
                </a:tc>
                <a:tc>
                  <a:txBody>
                    <a:bodyPr/>
                    <a:lstStyle/>
                    <a:p>
                      <a:r>
                        <a:rPr lang="en-US" dirty="0"/>
                        <a:t>Meats</a:t>
                      </a:r>
                    </a:p>
                  </a:txBody>
                  <a:tcPr/>
                </a:tc>
                <a:extLst>
                  <a:ext uri="{0D108BD9-81ED-4DB2-BD59-A6C34878D82A}">
                    <a16:rowId xmlns:a16="http://schemas.microsoft.com/office/drawing/2014/main" val="3638948146"/>
                  </a:ext>
                </a:extLst>
              </a:tr>
              <a:tr h="370840">
                <a:tc>
                  <a:txBody>
                    <a:bodyPr/>
                    <a:lstStyle/>
                    <a:p>
                      <a:r>
                        <a:rPr lang="en-US" dirty="0"/>
                        <a:t>Male </a:t>
                      </a:r>
                    </a:p>
                  </a:txBody>
                  <a:tcPr/>
                </a:tc>
                <a:tc>
                  <a:txBody>
                    <a:bodyPr/>
                    <a:lstStyle/>
                    <a:p>
                      <a:r>
                        <a:rPr lang="en-US" dirty="0"/>
                        <a:t>18%</a:t>
                      </a:r>
                    </a:p>
                  </a:txBody>
                  <a:tcPr/>
                </a:tc>
                <a:tc>
                  <a:txBody>
                    <a:bodyPr/>
                    <a:lstStyle/>
                    <a:p>
                      <a:r>
                        <a:rPr lang="en-US" dirty="0"/>
                        <a:t>55%</a:t>
                      </a:r>
                    </a:p>
                  </a:txBody>
                  <a:tcPr/>
                </a:tc>
                <a:tc>
                  <a:txBody>
                    <a:bodyPr/>
                    <a:lstStyle/>
                    <a:p>
                      <a:r>
                        <a:rPr lang="en-US" dirty="0"/>
                        <a:t>27%</a:t>
                      </a:r>
                    </a:p>
                  </a:txBody>
                  <a:tcPr/>
                </a:tc>
                <a:extLst>
                  <a:ext uri="{0D108BD9-81ED-4DB2-BD59-A6C34878D82A}">
                    <a16:rowId xmlns:a16="http://schemas.microsoft.com/office/drawing/2014/main" val="665916853"/>
                  </a:ext>
                </a:extLst>
              </a:tr>
              <a:tr h="370840">
                <a:tc>
                  <a:txBody>
                    <a:bodyPr/>
                    <a:lstStyle/>
                    <a:p>
                      <a:r>
                        <a:rPr lang="en-US" dirty="0"/>
                        <a:t>Female</a:t>
                      </a:r>
                    </a:p>
                  </a:txBody>
                  <a:tcPr/>
                </a:tc>
                <a:tc>
                  <a:txBody>
                    <a:bodyPr/>
                    <a:lstStyle/>
                    <a:p>
                      <a:r>
                        <a:rPr lang="en-US" dirty="0"/>
                        <a:t>44%</a:t>
                      </a:r>
                    </a:p>
                  </a:txBody>
                  <a:tcPr/>
                </a:tc>
                <a:tc>
                  <a:txBody>
                    <a:bodyPr/>
                    <a:lstStyle/>
                    <a:p>
                      <a:r>
                        <a:rPr lang="en-US" dirty="0"/>
                        <a:t>44%</a:t>
                      </a:r>
                    </a:p>
                  </a:txBody>
                  <a:tcPr/>
                </a:tc>
                <a:tc>
                  <a:txBody>
                    <a:bodyPr/>
                    <a:lstStyle/>
                    <a:p>
                      <a:r>
                        <a:rPr lang="en-US" dirty="0"/>
                        <a:t>11%</a:t>
                      </a:r>
                    </a:p>
                  </a:txBody>
                  <a:tcPr/>
                </a:tc>
                <a:extLst>
                  <a:ext uri="{0D108BD9-81ED-4DB2-BD59-A6C34878D82A}">
                    <a16:rowId xmlns:a16="http://schemas.microsoft.com/office/drawing/2014/main" val="319205296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2519EB-E25F-4012-8D52-A0D2DD44B458}"/>
                  </a:ext>
                </a:extLst>
              </p:cNvPr>
              <p:cNvSpPr txBox="1"/>
              <p:nvPr/>
            </p:nvSpPr>
            <p:spPr>
              <a:xfrm>
                <a:off x="1783079" y="4953000"/>
                <a:ext cx="6446521" cy="623825"/>
              </a:xfrm>
              <a:prstGeom prst="rect">
                <a:avLst/>
              </a:prstGeom>
              <a:noFill/>
            </p:spPr>
            <p:txBody>
              <a:bodyPr wrap="square" rtlCol="0">
                <a:spAutoFit/>
              </a:bodyPr>
              <a:lstStyle/>
              <a:p>
                <a14:m>
                  <m:oMath xmlns:m="http://schemas.openxmlformats.org/officeDocument/2006/math">
                    <m:sSup>
                      <m:sSupPr>
                        <m:ctrlPr>
                          <a:rPr lang="en-US" i="1" smtClean="0">
                            <a:latin typeface="Cambria Math" panose="02040503050406030204" pitchFamily="18" charset="0"/>
                          </a:rPr>
                        </m:ctrlPr>
                      </m:sSupPr>
                      <m:e>
                        <m:r>
                          <m:rPr>
                            <m:sty m:val="p"/>
                          </m:rPr>
                          <a:rPr lang="el-GR" i="1" smtClean="0">
                            <a:latin typeface="Cambria Math" panose="02040503050406030204" pitchFamily="18" charset="0"/>
                          </a:rPr>
                          <m:t>χ</m:t>
                        </m:r>
                      </m:e>
                      <m:sup>
                        <m:r>
                          <a:rPr lang="en-US" b="0" i="1" smtClean="0">
                            <a:latin typeface="Cambria Math" panose="02040503050406030204" pitchFamily="18" charset="0"/>
                          </a:rPr>
                          <m:t>2</m:t>
                        </m:r>
                      </m:sup>
                    </m:sSup>
                  </m:oMath>
                </a14:m>
                <a:r>
                  <a:rPr lang="en-US" dirty="0"/>
                  <a:t> = </a:t>
                </a:r>
                <a14:m>
                  <m:oMath xmlns:m="http://schemas.openxmlformats.org/officeDocument/2006/math">
                    <m:f>
                      <m:fPr>
                        <m:ctrlPr>
                          <a:rPr lang="en-US" sz="2000" i="1" smtClean="0">
                            <a:latin typeface="Cambria Math" panose="02040503050406030204" pitchFamily="18" charset="0"/>
                          </a:rPr>
                        </m:ctrlPr>
                      </m:fPr>
                      <m:num>
                        <m:r>
                          <m:rPr>
                            <m:nor/>
                          </m:rPr>
                          <a:rPr lang="en-US" sz="2000" dirty="0"/>
                          <m:t>sum</m:t>
                        </m:r>
                        <m:r>
                          <m:rPr>
                            <m:nor/>
                          </m:rPr>
                          <a:rPr lang="en-US" sz="2000" dirty="0"/>
                          <m:t> </m:t>
                        </m:r>
                        <m:r>
                          <m:rPr>
                            <m:nor/>
                          </m:rPr>
                          <a:rPr lang="en-US" sz="2000" dirty="0"/>
                          <m:t>of</m:t>
                        </m:r>
                        <m:r>
                          <m:rPr>
                            <m:nor/>
                          </m:rPr>
                          <a:rPr lang="en-US" sz="2000" dirty="0"/>
                          <m:t> </m:t>
                        </m:r>
                        <m:r>
                          <m:rPr>
                            <m:nor/>
                          </m:rPr>
                          <a:rPr lang="en-US" sz="2000" dirty="0"/>
                          <m:t>observed</m:t>
                        </m:r>
                        <m:r>
                          <m:rPr>
                            <m:nor/>
                          </m:rPr>
                          <a:rPr lang="en-US" sz="2000" dirty="0"/>
                          <m:t> </m:t>
                        </m:r>
                        <m:r>
                          <m:rPr>
                            <m:nor/>
                          </m:rPr>
                          <a:rPr lang="en-US" sz="2000" dirty="0"/>
                          <m:t>frequencies</m:t>
                        </m:r>
                        <m:r>
                          <m:rPr>
                            <m:nor/>
                          </m:rPr>
                          <a:rPr lang="en-US" sz="2000" dirty="0"/>
                          <m:t> – </m:t>
                        </m:r>
                        <m:r>
                          <m:rPr>
                            <m:nor/>
                          </m:rPr>
                          <a:rPr lang="en-US" sz="2000" dirty="0"/>
                          <m:t>chance</m:t>
                        </m:r>
                        <m:r>
                          <m:rPr>
                            <m:nor/>
                          </m:rPr>
                          <a:rPr lang="en-US" sz="2000" dirty="0"/>
                          <m:t> </m:t>
                        </m:r>
                        <m:r>
                          <m:rPr>
                            <m:nor/>
                          </m:rPr>
                          <a:rPr lang="en-US" sz="2000" dirty="0"/>
                          <m:t>frequencies</m:t>
                        </m:r>
                      </m:num>
                      <m:den>
                        <m:r>
                          <m:rPr>
                            <m:sty m:val="p"/>
                          </m:rPr>
                          <a:rPr lang="en-US" sz="2000" b="0" i="0" smtClean="0">
                            <a:latin typeface="Cambria Math" panose="02040503050406030204" pitchFamily="18" charset="0"/>
                          </a:rPr>
                          <m:t>Chance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frequencies</m:t>
                        </m:r>
                      </m:den>
                    </m:f>
                  </m:oMath>
                </a14:m>
                <a:r>
                  <a:rPr lang="en-US" dirty="0"/>
                  <a:t> </a:t>
                </a:r>
              </a:p>
            </p:txBody>
          </p:sp>
        </mc:Choice>
        <mc:Fallback xmlns="">
          <p:sp>
            <p:nvSpPr>
              <p:cNvPr id="10" name="TextBox 9">
                <a:extLst>
                  <a:ext uri="{FF2B5EF4-FFF2-40B4-BE49-F238E27FC236}">
                    <a16:creationId xmlns:a16="http://schemas.microsoft.com/office/drawing/2014/main" id="{6A2519EB-E25F-4012-8D52-A0D2DD44B458}"/>
                  </a:ext>
                </a:extLst>
              </p:cNvPr>
              <p:cNvSpPr txBox="1">
                <a:spLocks noRot="1" noChangeAspect="1" noMove="1" noResize="1" noEditPoints="1" noAdjustHandles="1" noChangeArrowheads="1" noChangeShapeType="1" noTextEdit="1"/>
              </p:cNvSpPr>
              <p:nvPr/>
            </p:nvSpPr>
            <p:spPr>
              <a:xfrm>
                <a:off x="1783079" y="4953000"/>
                <a:ext cx="6446521" cy="623825"/>
              </a:xfrm>
              <a:prstGeom prst="rect">
                <a:avLst/>
              </a:prstGeom>
              <a:blipFill>
                <a:blip r:embed="rId2"/>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51ECE98A-85E8-420E-8571-6ADA911C8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24099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772B-5824-4B27-825C-6DE2B83789ED}"/>
              </a:ext>
            </a:extLst>
          </p:cNvPr>
          <p:cNvSpPr>
            <a:spLocks noGrp="1"/>
          </p:cNvSpPr>
          <p:nvPr>
            <p:ph type="title"/>
          </p:nvPr>
        </p:nvSpPr>
        <p:spPr/>
        <p:txBody>
          <a:bodyPr/>
          <a:lstStyle/>
          <a:p>
            <a:r>
              <a:rPr lang="en-US" dirty="0"/>
              <a:t>Choosing a Test Worksheet</a:t>
            </a:r>
          </a:p>
        </p:txBody>
      </p:sp>
      <p:sp>
        <p:nvSpPr>
          <p:cNvPr id="3" name="Text Placeholder 2">
            <a:extLst>
              <a:ext uri="{FF2B5EF4-FFF2-40B4-BE49-F238E27FC236}">
                <a16:creationId xmlns:a16="http://schemas.microsoft.com/office/drawing/2014/main" id="{A669DCDE-3A45-4B50-9944-A862BF68F78E}"/>
              </a:ext>
            </a:extLst>
          </p:cNvPr>
          <p:cNvSpPr>
            <a:spLocks noGrp="1"/>
          </p:cNvSpPr>
          <p:nvPr>
            <p:ph type="body" idx="1"/>
          </p:nvPr>
        </p:nvSpPr>
        <p:spPr/>
        <p:txBody>
          <a:bodyPr/>
          <a:lstStyle/>
          <a:p>
            <a:r>
              <a:rPr lang="en-US" dirty="0"/>
              <a:t>This is the last activity, make sure you have signed in then feel free to leave! Thanks </a:t>
            </a:r>
            <a:r>
              <a:rPr lang="en-US"/>
              <a:t>for coming!! </a:t>
            </a:r>
            <a:endParaRPr lang="en-US" dirty="0"/>
          </a:p>
        </p:txBody>
      </p:sp>
    </p:spTree>
    <p:extLst>
      <p:ext uri="{BB962C8B-B14F-4D97-AF65-F5344CB8AC3E}">
        <p14:creationId xmlns:p14="http://schemas.microsoft.com/office/powerpoint/2010/main" val="103834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9081-B47D-4130-8A17-41450B08B44F}"/>
              </a:ext>
            </a:extLst>
          </p:cNvPr>
          <p:cNvSpPr>
            <a:spLocks noGrp="1"/>
          </p:cNvSpPr>
          <p:nvPr>
            <p:ph type="title"/>
          </p:nvPr>
        </p:nvSpPr>
        <p:spPr/>
        <p:txBody>
          <a:bodyPr/>
          <a:lstStyle/>
          <a:p>
            <a:r>
              <a:rPr lang="en-US" dirty="0"/>
              <a:t>How to Consider Stats Early</a:t>
            </a:r>
          </a:p>
        </p:txBody>
      </p:sp>
      <p:sp>
        <p:nvSpPr>
          <p:cNvPr id="3" name="Content Placeholder 2">
            <a:extLst>
              <a:ext uri="{FF2B5EF4-FFF2-40B4-BE49-F238E27FC236}">
                <a16:creationId xmlns:a16="http://schemas.microsoft.com/office/drawing/2014/main" id="{B41ABDFE-983C-4B40-AA9D-05112F8A0B11}"/>
              </a:ext>
            </a:extLst>
          </p:cNvPr>
          <p:cNvSpPr>
            <a:spLocks noGrp="1"/>
          </p:cNvSpPr>
          <p:nvPr>
            <p:ph idx="1"/>
          </p:nvPr>
        </p:nvSpPr>
        <p:spPr>
          <a:xfrm>
            <a:off x="822959" y="1845734"/>
            <a:ext cx="7543801" cy="3274906"/>
          </a:xfrm>
        </p:spPr>
        <p:txBody>
          <a:bodyPr>
            <a:normAutofit fontScale="92500" lnSpcReduction="20000"/>
          </a:bodyPr>
          <a:lstStyle/>
          <a:p>
            <a:pPr marL="0" indent="0">
              <a:buNone/>
            </a:pPr>
            <a:r>
              <a:rPr lang="en-US" dirty="0"/>
              <a:t>Research Objective: Determine which age group has the most anxiety, kids,   teens, adults, or older adults. </a:t>
            </a:r>
          </a:p>
          <a:p>
            <a:r>
              <a:rPr lang="en-US" dirty="0"/>
              <a:t>IV: age groups (1 – 13, 14 – 25, 26-49, 50+)</a:t>
            </a:r>
          </a:p>
          <a:p>
            <a:r>
              <a:rPr lang="en-US" dirty="0"/>
              <a:t>DV: Anxiety Score </a:t>
            </a:r>
            <a:endParaRPr lang="en-US" dirty="0">
              <a:hlinkClick r:id="rId2"/>
            </a:endParaRPr>
          </a:p>
          <a:p>
            <a:endParaRPr lang="en-US" dirty="0"/>
          </a:p>
          <a:p>
            <a:r>
              <a:rPr lang="en-US" dirty="0"/>
              <a:t>Determine statistical test:</a:t>
            </a:r>
          </a:p>
          <a:p>
            <a:endParaRPr lang="en-US" dirty="0"/>
          </a:p>
          <a:p>
            <a:r>
              <a:rPr lang="en-US" dirty="0"/>
              <a:t>Statistical test: One Way ANOVA</a:t>
            </a:r>
          </a:p>
          <a:p>
            <a:r>
              <a:rPr lang="en-US" dirty="0"/>
              <a:t>Verify statistical test meets your research objective/question: </a:t>
            </a:r>
          </a:p>
        </p:txBody>
      </p:sp>
      <p:sp>
        <p:nvSpPr>
          <p:cNvPr id="5" name="Rectangle: Rounded Corners 4">
            <a:extLst>
              <a:ext uri="{FF2B5EF4-FFF2-40B4-BE49-F238E27FC236}">
                <a16:creationId xmlns:a16="http://schemas.microsoft.com/office/drawing/2014/main" id="{CF8EE3EE-00C5-4C05-B9FD-36A5F90B6F7B}"/>
              </a:ext>
            </a:extLst>
          </p:cNvPr>
          <p:cNvSpPr/>
          <p:nvPr/>
        </p:nvSpPr>
        <p:spPr>
          <a:xfrm>
            <a:off x="3651831" y="3430677"/>
            <a:ext cx="4669210" cy="4953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hlinkClick r:id="rId2"/>
              </a:rPr>
              <a:t>https://methods.sagepub.com/which-stats-test</a:t>
            </a:r>
            <a:endParaRPr lang="en-US" dirty="0"/>
          </a:p>
        </p:txBody>
      </p:sp>
      <p:sp>
        <p:nvSpPr>
          <p:cNvPr id="6" name="Rectangle: Rounded Corners 5">
            <a:extLst>
              <a:ext uri="{FF2B5EF4-FFF2-40B4-BE49-F238E27FC236}">
                <a16:creationId xmlns:a16="http://schemas.microsoft.com/office/drawing/2014/main" id="{7BAFC9D7-8E06-42F2-AF52-B59BF41AAC4D}"/>
              </a:ext>
            </a:extLst>
          </p:cNvPr>
          <p:cNvSpPr/>
          <p:nvPr/>
        </p:nvSpPr>
        <p:spPr>
          <a:xfrm>
            <a:off x="2118359" y="5029200"/>
            <a:ext cx="4953000"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“The </a:t>
            </a:r>
            <a:r>
              <a:rPr lang="en-US" sz="1400" b="1" dirty="0"/>
              <a:t>one</a:t>
            </a:r>
            <a:r>
              <a:rPr lang="en-US" sz="1400" dirty="0"/>
              <a:t>-</a:t>
            </a:r>
            <a:r>
              <a:rPr lang="en-US" sz="1400" b="1" dirty="0"/>
              <a:t>way</a:t>
            </a:r>
            <a:r>
              <a:rPr lang="en-US" sz="1400" dirty="0"/>
              <a:t> analysis of variance (</a:t>
            </a:r>
            <a:r>
              <a:rPr lang="en-US" sz="1400" b="1" dirty="0"/>
              <a:t>ANOVA</a:t>
            </a:r>
            <a:r>
              <a:rPr lang="en-US" sz="1400" dirty="0"/>
              <a:t>) is used to determine whether there are any statistically significant differences between the means of two or more independent (unrelated) groups (although you tend to only see it used when there are a minimum of three, rather than two groups).”</a:t>
            </a:r>
          </a:p>
        </p:txBody>
      </p:sp>
      <p:pic>
        <p:nvPicPr>
          <p:cNvPr id="7" name="Picture 6">
            <a:extLst>
              <a:ext uri="{FF2B5EF4-FFF2-40B4-BE49-F238E27FC236}">
                <a16:creationId xmlns:a16="http://schemas.microsoft.com/office/drawing/2014/main" id="{2B46D3BF-C575-4866-87BB-890717B1A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20630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Design Statistics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10" y="2952750"/>
            <a:ext cx="68442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FEED0713-86A8-4D22-A82F-11A18C8B4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3" name="TextBox 2">
            <a:extLst>
              <a:ext uri="{FF2B5EF4-FFF2-40B4-BE49-F238E27FC236}">
                <a16:creationId xmlns:a16="http://schemas.microsoft.com/office/drawing/2014/main" id="{867391F9-DEB6-487C-A6B5-319AE1B18BA6}"/>
              </a:ext>
            </a:extLst>
          </p:cNvPr>
          <p:cNvSpPr txBox="1"/>
          <p:nvPr/>
        </p:nvSpPr>
        <p:spPr>
          <a:xfrm>
            <a:off x="822960" y="2108127"/>
            <a:ext cx="7162800" cy="461665"/>
          </a:xfrm>
          <a:prstGeom prst="rect">
            <a:avLst/>
          </a:prstGeom>
          <a:noFill/>
        </p:spPr>
        <p:txBody>
          <a:bodyPr wrap="square" rtlCol="0">
            <a:spAutoFit/>
          </a:bodyPr>
          <a:lstStyle/>
          <a:p>
            <a:r>
              <a:rPr lang="en-US" sz="2400" dirty="0"/>
              <a:t>Needs </a:t>
            </a:r>
            <a:r>
              <a:rPr lang="en-US" sz="2400" b="1" dirty="0">
                <a:solidFill>
                  <a:srgbClr val="63A537"/>
                </a:solidFill>
              </a:rPr>
              <a:t>RELIABILITY</a:t>
            </a:r>
            <a:r>
              <a:rPr lang="en-US" sz="2400" dirty="0"/>
              <a:t> and </a:t>
            </a:r>
            <a:r>
              <a:rPr lang="en-US" sz="2400" b="1" dirty="0">
                <a:solidFill>
                  <a:srgbClr val="63A537"/>
                </a:solidFill>
              </a:rPr>
              <a:t>VALIDITY</a:t>
            </a:r>
            <a:r>
              <a:rPr lang="en-US" sz="2400" dirty="0"/>
              <a:t>:</a:t>
            </a:r>
          </a:p>
        </p:txBody>
      </p:sp>
    </p:spTree>
    <p:extLst>
      <p:ext uri="{BB962C8B-B14F-4D97-AF65-F5344CB8AC3E}">
        <p14:creationId xmlns:p14="http://schemas.microsoft.com/office/powerpoint/2010/main" val="97651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488C-2A50-45A0-9BC1-7F02C670C9D2}"/>
              </a:ext>
            </a:extLst>
          </p:cNvPr>
          <p:cNvSpPr>
            <a:spLocks noGrp="1"/>
          </p:cNvSpPr>
          <p:nvPr>
            <p:ph type="title"/>
          </p:nvPr>
        </p:nvSpPr>
        <p:spPr/>
        <p:txBody>
          <a:bodyPr/>
          <a:lstStyle/>
          <a:p>
            <a:r>
              <a:rPr lang="en-US" dirty="0"/>
              <a:t>Measurement Design Statistics</a:t>
            </a:r>
          </a:p>
        </p:txBody>
      </p:sp>
      <p:sp>
        <p:nvSpPr>
          <p:cNvPr id="4" name="TextBox 3">
            <a:extLst>
              <a:ext uri="{FF2B5EF4-FFF2-40B4-BE49-F238E27FC236}">
                <a16:creationId xmlns:a16="http://schemas.microsoft.com/office/drawing/2014/main" id="{D7A572CC-808E-45F4-983F-A2C105C41F25}"/>
              </a:ext>
            </a:extLst>
          </p:cNvPr>
          <p:cNvSpPr txBox="1"/>
          <p:nvPr/>
        </p:nvSpPr>
        <p:spPr>
          <a:xfrm>
            <a:off x="1900428" y="1824839"/>
            <a:ext cx="5562600" cy="64633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Best bet</a:t>
            </a:r>
            <a:r>
              <a:rPr lang="en-US" dirty="0"/>
              <a:t>: Use an already created and validated measure that you find in the literature </a:t>
            </a:r>
          </a:p>
        </p:txBody>
      </p:sp>
      <p:pic>
        <p:nvPicPr>
          <p:cNvPr id="5" name="Picture 3">
            <a:extLst>
              <a:ext uri="{FF2B5EF4-FFF2-40B4-BE49-F238E27FC236}">
                <a16:creationId xmlns:a16="http://schemas.microsoft.com/office/drawing/2014/main" id="{C137270D-514D-4739-A0B1-BF7AEE496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08" y="2722613"/>
            <a:ext cx="4296156" cy="911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1F3409BD-DC76-421A-90FC-897C62F80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128" y="2990158"/>
            <a:ext cx="4876800" cy="114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3D5E364F-C0E8-4232-9DAA-29BE72526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72" y="4274284"/>
            <a:ext cx="6020181" cy="101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414A6451-B53B-44BF-812E-B3506B2DD15C}"/>
              </a:ext>
            </a:extLst>
          </p:cNvPr>
          <p:cNvSpPr txBox="1"/>
          <p:nvPr/>
        </p:nvSpPr>
        <p:spPr>
          <a:xfrm>
            <a:off x="2066544" y="5562600"/>
            <a:ext cx="5248656" cy="646331"/>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Can create one item measure – but will be subjective (e.g., rate health on a scale of 1 to 5) </a:t>
            </a:r>
          </a:p>
        </p:txBody>
      </p:sp>
      <p:pic>
        <p:nvPicPr>
          <p:cNvPr id="9" name="Picture 6">
            <a:extLst>
              <a:ext uri="{FF2B5EF4-FFF2-40B4-BE49-F238E27FC236}">
                <a16:creationId xmlns:a16="http://schemas.microsoft.com/office/drawing/2014/main" id="{72EDFE6C-7E69-4321-B4CA-607BFEAC9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72" y="3634316"/>
            <a:ext cx="4743828" cy="64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8F8E997C-9C99-45E2-B458-040E15E61A1A}"/>
              </a:ext>
            </a:extLst>
          </p:cNvPr>
          <p:cNvPicPr>
            <a:picLocks noChangeAspect="1"/>
          </p:cNvPicPr>
          <p:nvPr/>
        </p:nvPicPr>
        <p:blipFill>
          <a:blip r:embed="rId6"/>
          <a:stretch>
            <a:fillRect/>
          </a:stretch>
        </p:blipFill>
        <p:spPr>
          <a:xfrm>
            <a:off x="4690872" y="3783749"/>
            <a:ext cx="4776415" cy="682258"/>
          </a:xfrm>
          <a:prstGeom prst="rect">
            <a:avLst/>
          </a:prstGeom>
        </p:spPr>
      </p:pic>
      <p:pic>
        <p:nvPicPr>
          <p:cNvPr id="11" name="Picture 10">
            <a:extLst>
              <a:ext uri="{FF2B5EF4-FFF2-40B4-BE49-F238E27FC236}">
                <a16:creationId xmlns:a16="http://schemas.microsoft.com/office/drawing/2014/main" id="{75EB60CC-12E2-45FF-BD10-5EA672A9A192}"/>
              </a:ext>
            </a:extLst>
          </p:cNvPr>
          <p:cNvPicPr>
            <a:picLocks noChangeAspect="1"/>
          </p:cNvPicPr>
          <p:nvPr/>
        </p:nvPicPr>
        <p:blipFill>
          <a:blip r:embed="rId7"/>
          <a:stretch>
            <a:fillRect/>
          </a:stretch>
        </p:blipFill>
        <p:spPr>
          <a:xfrm>
            <a:off x="2438400" y="4992898"/>
            <a:ext cx="6962775" cy="533400"/>
          </a:xfrm>
          <a:prstGeom prst="rect">
            <a:avLst/>
          </a:prstGeom>
        </p:spPr>
      </p:pic>
      <p:pic>
        <p:nvPicPr>
          <p:cNvPr id="12" name="Picture 11">
            <a:extLst>
              <a:ext uri="{FF2B5EF4-FFF2-40B4-BE49-F238E27FC236}">
                <a16:creationId xmlns:a16="http://schemas.microsoft.com/office/drawing/2014/main" id="{277347F7-0C03-4632-A7B5-752B0E500B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415058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211C-6E03-4E26-8FCF-EA6491743E9C}"/>
              </a:ext>
            </a:extLst>
          </p:cNvPr>
          <p:cNvSpPr>
            <a:spLocks noGrp="1"/>
          </p:cNvSpPr>
          <p:nvPr>
            <p:ph type="title"/>
          </p:nvPr>
        </p:nvSpPr>
        <p:spPr/>
        <p:txBody>
          <a:bodyPr/>
          <a:lstStyle/>
          <a:p>
            <a:r>
              <a:rPr lang="en-US" dirty="0"/>
              <a:t>Measurement Validity </a:t>
            </a:r>
          </a:p>
        </p:txBody>
      </p:sp>
      <p:sp>
        <p:nvSpPr>
          <p:cNvPr id="3" name="Content Placeholder 2">
            <a:extLst>
              <a:ext uri="{FF2B5EF4-FFF2-40B4-BE49-F238E27FC236}">
                <a16:creationId xmlns:a16="http://schemas.microsoft.com/office/drawing/2014/main" id="{AF0677ED-1D90-4419-8728-13095CFDBE5C}"/>
              </a:ext>
            </a:extLst>
          </p:cNvPr>
          <p:cNvSpPr>
            <a:spLocks noGrp="1"/>
          </p:cNvSpPr>
          <p:nvPr>
            <p:ph idx="1"/>
          </p:nvPr>
        </p:nvSpPr>
        <p:spPr/>
        <p:txBody>
          <a:bodyPr>
            <a:normAutofit fontScale="92500" lnSpcReduction="20000"/>
          </a:bodyPr>
          <a:lstStyle/>
          <a:p>
            <a:r>
              <a:rPr lang="en-US" dirty="0"/>
              <a:t>Definition: Degree of overlap between measure and construct</a:t>
            </a:r>
          </a:p>
          <a:p>
            <a:r>
              <a:rPr lang="en-US" dirty="0"/>
              <a:t>- </a:t>
            </a:r>
            <a:r>
              <a:rPr lang="en-US" b="1" dirty="0"/>
              <a:t>Content Validity</a:t>
            </a:r>
            <a:r>
              <a:rPr lang="en-US" dirty="0"/>
              <a:t>: Measurement tool covers entire construct</a:t>
            </a:r>
          </a:p>
          <a:p>
            <a:pPr lvl="1"/>
            <a:r>
              <a:rPr lang="en-US" dirty="0"/>
              <a:t>-Lit review</a:t>
            </a:r>
          </a:p>
          <a:p>
            <a:pPr lvl="1"/>
            <a:r>
              <a:rPr lang="en-US" dirty="0"/>
              <a:t>-Ask people: experts and focus groups</a:t>
            </a:r>
          </a:p>
          <a:p>
            <a:pPr lvl="1"/>
            <a:r>
              <a:rPr lang="en-US" dirty="0"/>
              <a:t>-Factor analysis</a:t>
            </a:r>
          </a:p>
          <a:p>
            <a:r>
              <a:rPr lang="en-US" dirty="0"/>
              <a:t>- </a:t>
            </a:r>
            <a:r>
              <a:rPr lang="en-US" b="1" dirty="0"/>
              <a:t>Criterion Validity</a:t>
            </a:r>
            <a:r>
              <a:rPr lang="en-US" dirty="0"/>
              <a:t>: Extent measure is related to construct </a:t>
            </a:r>
          </a:p>
          <a:p>
            <a:pPr lvl="1"/>
            <a:r>
              <a:rPr lang="en-US" dirty="0"/>
              <a:t>-Concurrent: correlated to another determining factor (e.g., diagnosis)</a:t>
            </a:r>
          </a:p>
          <a:p>
            <a:pPr lvl="1"/>
            <a:r>
              <a:rPr lang="en-US" dirty="0"/>
              <a:t>-Predictive: only useful if it can predict things in the future (correlation)</a:t>
            </a:r>
          </a:p>
          <a:p>
            <a:r>
              <a:rPr lang="en-US" dirty="0"/>
              <a:t>- </a:t>
            </a:r>
            <a:r>
              <a:rPr lang="en-US" b="1" dirty="0"/>
              <a:t>Convergent Validity</a:t>
            </a:r>
            <a:r>
              <a:rPr lang="en-US" dirty="0"/>
              <a:t>: Extent two measurements of the same construct are related</a:t>
            </a:r>
          </a:p>
          <a:p>
            <a:pPr lvl="1"/>
            <a:r>
              <a:rPr lang="en-US" dirty="0"/>
              <a:t>-Statistical correlation between all measurement tools (e.g., of depression)  </a:t>
            </a:r>
          </a:p>
          <a:p>
            <a:r>
              <a:rPr lang="en-US" dirty="0"/>
              <a:t>- </a:t>
            </a:r>
            <a:r>
              <a:rPr lang="en-US" b="1" dirty="0"/>
              <a:t>Discriminant Validity</a:t>
            </a:r>
            <a:r>
              <a:rPr lang="en-US" dirty="0"/>
              <a:t>: Extent two measurements are statistically unrelated if they are about different constructs (low correlation)</a:t>
            </a:r>
          </a:p>
        </p:txBody>
      </p:sp>
      <p:pic>
        <p:nvPicPr>
          <p:cNvPr id="4" name="Picture 3">
            <a:extLst>
              <a:ext uri="{FF2B5EF4-FFF2-40B4-BE49-F238E27FC236}">
                <a16:creationId xmlns:a16="http://schemas.microsoft.com/office/drawing/2014/main" id="{87047863-7266-4591-A9A5-19868A079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11857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5629-79A5-4D4A-BF80-789466AD9CF4}"/>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91B9A16E-48BD-43EE-86C6-79A297193468}"/>
              </a:ext>
            </a:extLst>
          </p:cNvPr>
          <p:cNvSpPr>
            <a:spLocks noGrp="1"/>
          </p:cNvSpPr>
          <p:nvPr>
            <p:ph idx="1"/>
          </p:nvPr>
        </p:nvSpPr>
        <p:spPr>
          <a:xfrm>
            <a:off x="822959" y="1845734"/>
            <a:ext cx="4206241" cy="4023360"/>
          </a:xfrm>
        </p:spPr>
        <p:txBody>
          <a:bodyPr/>
          <a:lstStyle/>
          <a:p>
            <a:r>
              <a:rPr lang="en-US" b="1" dirty="0"/>
              <a:t>Internal Consistency </a:t>
            </a:r>
          </a:p>
          <a:p>
            <a:pPr lvl="1"/>
            <a:r>
              <a:rPr lang="en-US" dirty="0"/>
              <a:t>Cronbach’s alpha</a:t>
            </a:r>
          </a:p>
          <a:p>
            <a:pPr lvl="1"/>
            <a:r>
              <a:rPr lang="en-US" dirty="0"/>
              <a:t>Ranges from 0 (poor) to 1 (perfect)</a:t>
            </a:r>
          </a:p>
          <a:p>
            <a:pPr lvl="1"/>
            <a:r>
              <a:rPr lang="en-US" dirty="0"/>
              <a:t>If measure has internal consistency, you can create mean composite </a:t>
            </a:r>
          </a:p>
          <a:p>
            <a:pPr lvl="2"/>
            <a:r>
              <a:rPr lang="en-US" dirty="0"/>
              <a:t>The items measure the same construct</a:t>
            </a:r>
          </a:p>
          <a:p>
            <a:endParaRPr lang="en-US" b="1" dirty="0"/>
          </a:p>
          <a:p>
            <a:r>
              <a:rPr lang="en-US" b="1" dirty="0"/>
              <a:t>Test-retest reliability</a:t>
            </a:r>
          </a:p>
          <a:p>
            <a:pPr lvl="1"/>
            <a:r>
              <a:rPr lang="en-US" dirty="0"/>
              <a:t>Also called “Temporal Stability” </a:t>
            </a:r>
          </a:p>
          <a:p>
            <a:pPr lvl="1"/>
            <a:r>
              <a:rPr lang="en-US" dirty="0"/>
              <a:t>Correlation</a:t>
            </a:r>
          </a:p>
          <a:p>
            <a:pPr lvl="1"/>
            <a:endParaRPr lang="en-US" dirty="0"/>
          </a:p>
        </p:txBody>
      </p:sp>
      <p:sp>
        <p:nvSpPr>
          <p:cNvPr id="4" name="Rectangle 3">
            <a:extLst>
              <a:ext uri="{FF2B5EF4-FFF2-40B4-BE49-F238E27FC236}">
                <a16:creationId xmlns:a16="http://schemas.microsoft.com/office/drawing/2014/main" id="{295A7BDE-A202-4882-A1BE-E22AE51605A6}"/>
              </a:ext>
            </a:extLst>
          </p:cNvPr>
          <p:cNvSpPr/>
          <p:nvPr/>
        </p:nvSpPr>
        <p:spPr>
          <a:xfrm>
            <a:off x="5257800" y="4514430"/>
            <a:ext cx="3200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lvl="1"/>
            <a:r>
              <a:rPr lang="en-US" dirty="0"/>
              <a:t>Guideline: Aim for .50 or higher</a:t>
            </a:r>
          </a:p>
        </p:txBody>
      </p:sp>
      <p:sp>
        <p:nvSpPr>
          <p:cNvPr id="5" name="Rectangle 4">
            <a:extLst>
              <a:ext uri="{FF2B5EF4-FFF2-40B4-BE49-F238E27FC236}">
                <a16:creationId xmlns:a16="http://schemas.microsoft.com/office/drawing/2014/main" id="{CFCF8F3E-AD47-43A7-8527-556BE33DADFA}"/>
              </a:ext>
            </a:extLst>
          </p:cNvPr>
          <p:cNvSpPr/>
          <p:nvPr/>
        </p:nvSpPr>
        <p:spPr>
          <a:xfrm>
            <a:off x="5257800" y="2286000"/>
            <a:ext cx="3200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lvl="1"/>
            <a:r>
              <a:rPr lang="en-US" dirty="0"/>
              <a:t>Guideline: Aim for .75 or higher with .60 as minimum</a:t>
            </a:r>
          </a:p>
        </p:txBody>
      </p:sp>
      <p:pic>
        <p:nvPicPr>
          <p:cNvPr id="6" name="Picture 5">
            <a:extLst>
              <a:ext uri="{FF2B5EF4-FFF2-40B4-BE49-F238E27FC236}">
                <a16:creationId xmlns:a16="http://schemas.microsoft.com/office/drawing/2014/main" id="{AD778988-87A0-426E-A3BD-B996601D2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Tree>
    <p:extLst>
      <p:ext uri="{BB962C8B-B14F-4D97-AF65-F5344CB8AC3E}">
        <p14:creationId xmlns:p14="http://schemas.microsoft.com/office/powerpoint/2010/main" val="373097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DD0E-8C2D-4937-B354-F1FAC971CBD9}"/>
              </a:ext>
            </a:extLst>
          </p:cNvPr>
          <p:cNvSpPr>
            <a:spLocks noGrp="1"/>
          </p:cNvSpPr>
          <p:nvPr>
            <p:ph type="title"/>
          </p:nvPr>
        </p:nvSpPr>
        <p:spPr/>
        <p:txBody>
          <a:bodyPr/>
          <a:lstStyle/>
          <a:p>
            <a:r>
              <a:rPr lang="en-US" dirty="0"/>
              <a:t>Measurement Reliability </a:t>
            </a:r>
          </a:p>
        </p:txBody>
      </p:sp>
      <p:sp>
        <p:nvSpPr>
          <p:cNvPr id="3" name="Content Placeholder 2">
            <a:extLst>
              <a:ext uri="{FF2B5EF4-FFF2-40B4-BE49-F238E27FC236}">
                <a16:creationId xmlns:a16="http://schemas.microsoft.com/office/drawing/2014/main" id="{EE1048E6-A3A3-4E04-A092-208D6557B6DE}"/>
              </a:ext>
            </a:extLst>
          </p:cNvPr>
          <p:cNvSpPr>
            <a:spLocks noGrp="1"/>
          </p:cNvSpPr>
          <p:nvPr>
            <p:ph idx="1"/>
          </p:nvPr>
        </p:nvSpPr>
        <p:spPr>
          <a:xfrm>
            <a:off x="822959" y="2017608"/>
            <a:ext cx="3063241" cy="516466"/>
          </a:xfrm>
        </p:spPr>
        <p:txBody>
          <a:bodyPr>
            <a:normAutofit/>
          </a:bodyPr>
          <a:lstStyle/>
          <a:p>
            <a:r>
              <a:rPr lang="en-US" dirty="0"/>
              <a:t>Categorical: Cohen’s Kappa </a:t>
            </a:r>
          </a:p>
          <a:p>
            <a:endParaRPr lang="en-US" b="1" dirty="0"/>
          </a:p>
        </p:txBody>
      </p:sp>
      <p:graphicFrame>
        <p:nvGraphicFramePr>
          <p:cNvPr id="4" name="Table 3">
            <a:extLst>
              <a:ext uri="{FF2B5EF4-FFF2-40B4-BE49-F238E27FC236}">
                <a16:creationId xmlns:a16="http://schemas.microsoft.com/office/drawing/2014/main" id="{3E86AF94-E768-4E62-8602-2B49F49171DB}"/>
              </a:ext>
            </a:extLst>
          </p:cNvPr>
          <p:cNvGraphicFramePr>
            <a:graphicFrameLocks noGrp="1"/>
          </p:cNvGraphicFramePr>
          <p:nvPr>
            <p:extLst>
              <p:ext uri="{D42A27DB-BD31-4B8C-83A1-F6EECF244321}">
                <p14:modId xmlns:p14="http://schemas.microsoft.com/office/powerpoint/2010/main" val="2177081043"/>
              </p:ext>
            </p:extLst>
          </p:nvPr>
        </p:nvGraphicFramePr>
        <p:xfrm>
          <a:off x="518160" y="2448223"/>
          <a:ext cx="1219200" cy="284988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3296540548"/>
                    </a:ext>
                  </a:extLst>
                </a:gridCol>
                <a:gridCol w="406400">
                  <a:extLst>
                    <a:ext uri="{9D8B030D-6E8A-4147-A177-3AD203B41FA5}">
                      <a16:colId xmlns:a16="http://schemas.microsoft.com/office/drawing/2014/main" val="100533198"/>
                    </a:ext>
                  </a:extLst>
                </a:gridCol>
                <a:gridCol w="406400">
                  <a:extLst>
                    <a:ext uri="{9D8B030D-6E8A-4147-A177-3AD203B41FA5}">
                      <a16:colId xmlns:a16="http://schemas.microsoft.com/office/drawing/2014/main" val="2367023179"/>
                    </a:ext>
                  </a:extLst>
                </a:gridCol>
              </a:tblGrid>
              <a:tr h="236990">
                <a:tc>
                  <a:txBody>
                    <a:bodyPr/>
                    <a:lstStyle/>
                    <a:p>
                      <a:r>
                        <a:rPr lang="en-US" sz="1100" dirty="0"/>
                        <a:t>PID</a:t>
                      </a:r>
                    </a:p>
                  </a:txBody>
                  <a:tcPr/>
                </a:tc>
                <a:tc>
                  <a:txBody>
                    <a:bodyPr/>
                    <a:lstStyle/>
                    <a:p>
                      <a:r>
                        <a:rPr lang="en-US" sz="1100" dirty="0"/>
                        <a:t>V1</a:t>
                      </a:r>
                    </a:p>
                  </a:txBody>
                  <a:tcPr/>
                </a:tc>
                <a:tc>
                  <a:txBody>
                    <a:bodyPr/>
                    <a:lstStyle/>
                    <a:p>
                      <a:r>
                        <a:rPr lang="en-US" sz="1100" dirty="0"/>
                        <a:t>V2</a:t>
                      </a:r>
                    </a:p>
                  </a:txBody>
                  <a:tcPr/>
                </a:tc>
                <a:extLst>
                  <a:ext uri="{0D108BD9-81ED-4DB2-BD59-A6C34878D82A}">
                    <a16:rowId xmlns:a16="http://schemas.microsoft.com/office/drawing/2014/main" val="474359263"/>
                  </a:ext>
                </a:extLst>
              </a:tr>
              <a:tr h="236990">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537946917"/>
                  </a:ext>
                </a:extLst>
              </a:tr>
              <a:tr h="236990">
                <a:tc>
                  <a:txBody>
                    <a:bodyPr/>
                    <a:lstStyle/>
                    <a:p>
                      <a:r>
                        <a:rPr lang="en-US" sz="1100" dirty="0"/>
                        <a:t>2</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253887134"/>
                  </a:ext>
                </a:extLst>
              </a:tr>
              <a:tr h="236990">
                <a:tc>
                  <a:txBody>
                    <a:bodyPr/>
                    <a:lstStyle/>
                    <a:p>
                      <a:r>
                        <a:rPr lang="en-US" sz="1100" dirty="0"/>
                        <a:t>3</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1890279174"/>
                  </a:ext>
                </a:extLst>
              </a:tr>
              <a:tr h="236990">
                <a:tc>
                  <a:txBody>
                    <a:bodyPr/>
                    <a:lstStyle/>
                    <a:p>
                      <a:r>
                        <a:rPr lang="en-US" sz="1100" dirty="0"/>
                        <a:t>4</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219877503"/>
                  </a:ext>
                </a:extLst>
              </a:tr>
              <a:tr h="236990">
                <a:tc>
                  <a:txBody>
                    <a:bodyPr/>
                    <a:lstStyle/>
                    <a:p>
                      <a:r>
                        <a:rPr lang="en-US" sz="1100" dirty="0"/>
                        <a:t>5</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1350386437"/>
                  </a:ext>
                </a:extLst>
              </a:tr>
              <a:tr h="236990">
                <a:tc>
                  <a:txBody>
                    <a:bodyPr/>
                    <a:lstStyle/>
                    <a:p>
                      <a:r>
                        <a:rPr lang="en-US" sz="1100" dirty="0"/>
                        <a:t>6</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166440267"/>
                  </a:ext>
                </a:extLst>
              </a:tr>
              <a:tr h="236990">
                <a:tc>
                  <a:txBody>
                    <a:bodyPr/>
                    <a:lstStyle/>
                    <a:p>
                      <a:r>
                        <a:rPr lang="en-US" sz="1100" dirty="0"/>
                        <a:t>7</a:t>
                      </a:r>
                    </a:p>
                  </a:txBody>
                  <a:tcPr/>
                </a:tc>
                <a:tc>
                  <a:txBody>
                    <a:bodyPr/>
                    <a:lstStyle/>
                    <a:p>
                      <a:r>
                        <a:rPr lang="en-US" sz="1100" dirty="0"/>
                        <a:t>0</a:t>
                      </a:r>
                    </a:p>
                  </a:txBody>
                  <a:tcPr/>
                </a:tc>
                <a:tc>
                  <a:txBody>
                    <a:bodyPr/>
                    <a:lstStyle/>
                    <a:p>
                      <a:r>
                        <a:rPr lang="en-US" sz="1100" dirty="0"/>
                        <a:t>0</a:t>
                      </a:r>
                    </a:p>
                  </a:txBody>
                  <a:tcPr/>
                </a:tc>
                <a:extLst>
                  <a:ext uri="{0D108BD9-81ED-4DB2-BD59-A6C34878D82A}">
                    <a16:rowId xmlns:a16="http://schemas.microsoft.com/office/drawing/2014/main" val="2996612642"/>
                  </a:ext>
                </a:extLst>
              </a:tr>
              <a:tr h="236990">
                <a:tc>
                  <a:txBody>
                    <a:bodyPr/>
                    <a:lstStyle/>
                    <a:p>
                      <a:r>
                        <a:rPr lang="en-US" sz="1100" dirty="0"/>
                        <a:t>8</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3356531424"/>
                  </a:ext>
                </a:extLst>
              </a:tr>
              <a:tr h="236990">
                <a:tc>
                  <a:txBody>
                    <a:bodyPr/>
                    <a:lstStyle/>
                    <a:p>
                      <a:r>
                        <a:rPr lang="en-US" sz="1100" dirty="0"/>
                        <a:t>9</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2081444081"/>
                  </a:ext>
                </a:extLst>
              </a:tr>
              <a:tr h="236990">
                <a:tc>
                  <a:txBody>
                    <a:bodyPr/>
                    <a:lstStyle/>
                    <a:p>
                      <a:r>
                        <a:rPr lang="en-US" sz="1100" dirty="0"/>
                        <a:t>10</a:t>
                      </a:r>
                    </a:p>
                  </a:txBody>
                  <a:tcPr/>
                </a:tc>
                <a:tc>
                  <a:txBody>
                    <a:bodyPr/>
                    <a:lstStyle/>
                    <a:p>
                      <a:r>
                        <a:rPr lang="en-US" sz="1100" dirty="0"/>
                        <a:t>0</a:t>
                      </a:r>
                    </a:p>
                  </a:txBody>
                  <a:tcPr/>
                </a:tc>
                <a:tc>
                  <a:txBody>
                    <a:bodyPr/>
                    <a:lstStyle/>
                    <a:p>
                      <a:r>
                        <a:rPr lang="en-US" sz="1100" dirty="0"/>
                        <a:t>1</a:t>
                      </a:r>
                    </a:p>
                  </a:txBody>
                  <a:tcPr/>
                </a:tc>
                <a:extLst>
                  <a:ext uri="{0D108BD9-81ED-4DB2-BD59-A6C34878D82A}">
                    <a16:rowId xmlns:a16="http://schemas.microsoft.com/office/drawing/2014/main" val="1354005127"/>
                  </a:ext>
                </a:extLst>
              </a:tr>
            </a:tbl>
          </a:graphicData>
        </a:graphic>
      </p:graphicFrame>
      <p:sp>
        <p:nvSpPr>
          <p:cNvPr id="5" name="Arrow: Right 4">
            <a:extLst>
              <a:ext uri="{FF2B5EF4-FFF2-40B4-BE49-F238E27FC236}">
                <a16:creationId xmlns:a16="http://schemas.microsoft.com/office/drawing/2014/main" id="{C4C8D301-67B1-42F0-A9ED-F42FFC588491}"/>
              </a:ext>
            </a:extLst>
          </p:cNvPr>
          <p:cNvSpPr/>
          <p:nvPr/>
        </p:nvSpPr>
        <p:spPr>
          <a:xfrm>
            <a:off x="1866900" y="3160608"/>
            <a:ext cx="914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AB9980E9-4DC2-441D-B25F-6B55C29B21BC}"/>
              </a:ext>
            </a:extLst>
          </p:cNvPr>
          <p:cNvGraphicFramePr>
            <a:graphicFrameLocks noGrp="1"/>
          </p:cNvGraphicFramePr>
          <p:nvPr>
            <p:extLst>
              <p:ext uri="{D42A27DB-BD31-4B8C-83A1-F6EECF244321}">
                <p14:modId xmlns:p14="http://schemas.microsoft.com/office/powerpoint/2010/main" val="365628882"/>
              </p:ext>
            </p:extLst>
          </p:nvPr>
        </p:nvGraphicFramePr>
        <p:xfrm>
          <a:off x="2895600" y="2967907"/>
          <a:ext cx="1828800" cy="1463040"/>
        </p:xfrm>
        <a:graphic>
          <a:graphicData uri="http://schemas.openxmlformats.org/drawingml/2006/table">
            <a:tbl>
              <a:tblPr firstRow="1" bandRow="1">
                <a:tableStyleId>{B301B821-A1FF-4177-AEE7-76D212191A09}</a:tableStyleId>
              </a:tblPr>
              <a:tblGrid>
                <a:gridCol w="457200">
                  <a:extLst>
                    <a:ext uri="{9D8B030D-6E8A-4147-A177-3AD203B41FA5}">
                      <a16:colId xmlns:a16="http://schemas.microsoft.com/office/drawing/2014/main" val="2145217163"/>
                    </a:ext>
                  </a:extLst>
                </a:gridCol>
                <a:gridCol w="457200">
                  <a:extLst>
                    <a:ext uri="{9D8B030D-6E8A-4147-A177-3AD203B41FA5}">
                      <a16:colId xmlns:a16="http://schemas.microsoft.com/office/drawing/2014/main" val="1245915064"/>
                    </a:ext>
                  </a:extLst>
                </a:gridCol>
                <a:gridCol w="457200">
                  <a:extLst>
                    <a:ext uri="{9D8B030D-6E8A-4147-A177-3AD203B41FA5}">
                      <a16:colId xmlns:a16="http://schemas.microsoft.com/office/drawing/2014/main" val="311496083"/>
                    </a:ext>
                  </a:extLst>
                </a:gridCol>
                <a:gridCol w="457200">
                  <a:extLst>
                    <a:ext uri="{9D8B030D-6E8A-4147-A177-3AD203B41FA5}">
                      <a16:colId xmlns:a16="http://schemas.microsoft.com/office/drawing/2014/main" val="3804744479"/>
                    </a:ext>
                  </a:extLst>
                </a:gridCol>
              </a:tblGrid>
              <a:tr h="295825">
                <a:tc>
                  <a:txBody>
                    <a:bodyPr/>
                    <a:lstStyle/>
                    <a:p>
                      <a:pPr algn="ctr"/>
                      <a:endParaRPr lang="en-US" dirty="0"/>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endParaRPr lang="en-US" dirty="0"/>
                    </a:p>
                  </a:txBody>
                  <a:tcPr anchor="ctr"/>
                </a:tc>
                <a:extLst>
                  <a:ext uri="{0D108BD9-81ED-4DB2-BD59-A6C34878D82A}">
                    <a16:rowId xmlns:a16="http://schemas.microsoft.com/office/drawing/2014/main" val="2995248177"/>
                  </a:ext>
                </a:extLst>
              </a:tr>
              <a:tr h="295825">
                <a:tc>
                  <a:txBody>
                    <a:bodyPr/>
                    <a:lstStyle/>
                    <a:p>
                      <a:pPr algn="ctr"/>
                      <a:r>
                        <a:rPr lang="en-US" dirty="0"/>
                        <a:t>1</a:t>
                      </a:r>
                    </a:p>
                  </a:txBody>
                  <a:tcPr anchor="ctr">
                    <a:solidFill>
                      <a:schemeClr val="accent1"/>
                    </a:solidFill>
                  </a:tcPr>
                </a:tc>
                <a:tc>
                  <a:txBody>
                    <a:bodyPr/>
                    <a:lstStyle/>
                    <a:p>
                      <a:pPr algn="ctr"/>
                      <a:r>
                        <a:rPr lang="en-US" dirty="0"/>
                        <a:t>5</a:t>
                      </a:r>
                    </a:p>
                  </a:txBody>
                  <a:tcPr anchor="ctr">
                    <a:solidFill>
                      <a:schemeClr val="bg1"/>
                    </a:solidFill>
                  </a:tcPr>
                </a:tc>
                <a:tc>
                  <a:txBody>
                    <a:bodyPr/>
                    <a:lstStyle/>
                    <a:p>
                      <a:pPr algn="ctr"/>
                      <a:r>
                        <a:rPr lang="en-US" dirty="0"/>
                        <a:t>2</a:t>
                      </a:r>
                    </a:p>
                  </a:txBody>
                  <a:tcPr anchor="ctr">
                    <a:solidFill>
                      <a:schemeClr val="bg1"/>
                    </a:solidFill>
                  </a:tcPr>
                </a:tc>
                <a:tc>
                  <a:txBody>
                    <a:bodyPr/>
                    <a:lstStyle/>
                    <a:p>
                      <a:pPr algn="ctr"/>
                      <a:r>
                        <a:rPr lang="en-US" dirty="0"/>
                        <a:t>7</a:t>
                      </a:r>
                    </a:p>
                  </a:txBody>
                  <a:tcPr anchor="ctr">
                    <a:solidFill>
                      <a:schemeClr val="accent1">
                        <a:lumMod val="20000"/>
                        <a:lumOff val="80000"/>
                      </a:schemeClr>
                    </a:solidFill>
                  </a:tcPr>
                </a:tc>
                <a:extLst>
                  <a:ext uri="{0D108BD9-81ED-4DB2-BD59-A6C34878D82A}">
                    <a16:rowId xmlns:a16="http://schemas.microsoft.com/office/drawing/2014/main" val="1949402311"/>
                  </a:ext>
                </a:extLst>
              </a:tr>
              <a:tr h="295825">
                <a:tc>
                  <a:txBody>
                    <a:bodyPr/>
                    <a:lstStyle/>
                    <a:p>
                      <a:pPr algn="ctr"/>
                      <a:r>
                        <a:rPr lang="en-US" dirty="0"/>
                        <a:t>0</a:t>
                      </a:r>
                    </a:p>
                  </a:txBody>
                  <a:tcPr anchor="ctr">
                    <a:solidFill>
                      <a:schemeClr val="accent1"/>
                    </a:solidFill>
                  </a:tcPr>
                </a:tc>
                <a:tc>
                  <a:txBody>
                    <a:bodyPr/>
                    <a:lstStyle/>
                    <a:p>
                      <a:pPr algn="ctr"/>
                      <a:r>
                        <a:rPr lang="en-US" dirty="0"/>
                        <a:t>1</a:t>
                      </a:r>
                    </a:p>
                  </a:txBody>
                  <a:tcPr anchor="ctr">
                    <a:solidFill>
                      <a:schemeClr val="bg1"/>
                    </a:solidFill>
                  </a:tcPr>
                </a:tc>
                <a:tc>
                  <a:txBody>
                    <a:bodyPr/>
                    <a:lstStyle/>
                    <a:p>
                      <a:pPr algn="ctr"/>
                      <a:r>
                        <a:rPr lang="en-US" dirty="0"/>
                        <a:t>2</a:t>
                      </a:r>
                    </a:p>
                  </a:txBody>
                  <a:tcPr anchor="ctr">
                    <a:solidFill>
                      <a:schemeClr val="bg1"/>
                    </a:solidFill>
                  </a:tcPr>
                </a:tc>
                <a:tc>
                  <a:txBody>
                    <a:bodyPr/>
                    <a:lstStyle/>
                    <a:p>
                      <a:pPr algn="ctr"/>
                      <a:r>
                        <a:rPr lang="en-US" dirty="0"/>
                        <a:t>3</a:t>
                      </a:r>
                    </a:p>
                  </a:txBody>
                  <a:tcPr anchor="ctr">
                    <a:solidFill>
                      <a:schemeClr val="accent1">
                        <a:lumMod val="20000"/>
                        <a:lumOff val="80000"/>
                      </a:schemeClr>
                    </a:solidFill>
                  </a:tcPr>
                </a:tc>
                <a:extLst>
                  <a:ext uri="{0D108BD9-81ED-4DB2-BD59-A6C34878D82A}">
                    <a16:rowId xmlns:a16="http://schemas.microsoft.com/office/drawing/2014/main" val="3531639982"/>
                  </a:ext>
                </a:extLst>
              </a:tr>
              <a:tr h="295825">
                <a:tc>
                  <a:txBody>
                    <a:bodyPr/>
                    <a:lstStyle/>
                    <a:p>
                      <a:pPr algn="ctr"/>
                      <a:endParaRPr lang="en-US" dirty="0"/>
                    </a:p>
                  </a:txBody>
                  <a:tcPr anchor="ctr">
                    <a:solidFill>
                      <a:schemeClr val="accent1"/>
                    </a:solidFill>
                  </a:tcPr>
                </a:tc>
                <a:tc>
                  <a:txBody>
                    <a:bodyPr/>
                    <a:lstStyle/>
                    <a:p>
                      <a:pPr algn="ctr"/>
                      <a:r>
                        <a:rPr lang="en-US" dirty="0"/>
                        <a:t>6</a:t>
                      </a:r>
                    </a:p>
                  </a:txBody>
                  <a:tcPr anchor="ctr"/>
                </a:tc>
                <a:tc>
                  <a:txBody>
                    <a:bodyPr/>
                    <a:lstStyle/>
                    <a:p>
                      <a:pPr algn="ctr"/>
                      <a:r>
                        <a:rPr lang="en-US" dirty="0"/>
                        <a:t>4</a:t>
                      </a:r>
                    </a:p>
                  </a:txBody>
                  <a:tcPr anchor="ctr"/>
                </a:tc>
                <a:tc>
                  <a:txBody>
                    <a:bodyPr/>
                    <a:lstStyle/>
                    <a:p>
                      <a:pPr algn="ctr"/>
                      <a:r>
                        <a:rPr lang="en-US" dirty="0"/>
                        <a:t>10</a:t>
                      </a:r>
                    </a:p>
                  </a:txBody>
                  <a:tcPr anchor="ctr"/>
                </a:tc>
                <a:extLst>
                  <a:ext uri="{0D108BD9-81ED-4DB2-BD59-A6C34878D82A}">
                    <a16:rowId xmlns:a16="http://schemas.microsoft.com/office/drawing/2014/main" val="210980814"/>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11EF1B-120F-45B2-AEAA-6BC87B342620}"/>
                  </a:ext>
                </a:extLst>
              </p:cNvPr>
              <p:cNvSpPr txBox="1"/>
              <p:nvPr/>
            </p:nvSpPr>
            <p:spPr>
              <a:xfrm>
                <a:off x="3162300" y="4607004"/>
                <a:ext cx="1447800" cy="923330"/>
              </a:xfrm>
              <a:prstGeom prst="rect">
                <a:avLst/>
              </a:prstGeom>
              <a:noFill/>
            </p:spPr>
            <p:txBody>
              <a:bodyPr wrap="square" rtlCol="0">
                <a:spAutoFit/>
              </a:bodyPr>
              <a:lstStyle/>
              <a:p>
                <a:pPr algn="ctr"/>
                <a14:m>
                  <m:oMath xmlns:m="http://schemas.openxmlformats.org/officeDocument/2006/math">
                    <m:r>
                      <a:rPr lang="en-US" b="0" i="1" smtClean="0">
                        <a:latin typeface="Cambria Math" panose="02040503050406030204" pitchFamily="18" charset="0"/>
                      </a:rPr>
                      <m:t>𝐾</m:t>
                    </m:r>
                  </m:oMath>
                </a14:m>
                <a:r>
                  <a:rPr lang="en-US" b="0" i="1" dirty="0"/>
                  <a:t> = .35</a:t>
                </a:r>
              </a:p>
              <a:p>
                <a:endParaRPr lang="en-US" b="0" dirty="0"/>
              </a:p>
              <a:p>
                <a:endParaRPr lang="en-US" dirty="0"/>
              </a:p>
            </p:txBody>
          </p:sp>
        </mc:Choice>
        <mc:Fallback xmlns="">
          <p:sp>
            <p:nvSpPr>
              <p:cNvPr id="7" name="TextBox 6">
                <a:extLst>
                  <a:ext uri="{FF2B5EF4-FFF2-40B4-BE49-F238E27FC236}">
                    <a16:creationId xmlns:a16="http://schemas.microsoft.com/office/drawing/2014/main" id="{BF11EF1B-120F-45B2-AEAA-6BC87B342620}"/>
                  </a:ext>
                </a:extLst>
              </p:cNvPr>
              <p:cNvSpPr txBox="1">
                <a:spLocks noRot="1" noChangeAspect="1" noMove="1" noResize="1" noEditPoints="1" noAdjustHandles="1" noChangeArrowheads="1" noChangeShapeType="1" noTextEdit="1"/>
              </p:cNvSpPr>
              <p:nvPr/>
            </p:nvSpPr>
            <p:spPr>
              <a:xfrm>
                <a:off x="3162300" y="4607004"/>
                <a:ext cx="1447800" cy="923330"/>
              </a:xfrm>
              <a:prstGeom prst="rect">
                <a:avLst/>
              </a:prstGeom>
              <a:blipFill>
                <a:blip r:embed="rId2"/>
                <a:stretch>
                  <a:fillRect t="-3974"/>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95E05EDA-BDA2-4698-B308-05412DECBD88}"/>
              </a:ext>
            </a:extLst>
          </p:cNvPr>
          <p:cNvSpPr txBox="1">
            <a:spLocks/>
          </p:cNvSpPr>
          <p:nvPr/>
        </p:nvSpPr>
        <p:spPr>
          <a:xfrm>
            <a:off x="4724400" y="2017608"/>
            <a:ext cx="4267200" cy="516466"/>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Continuous</a:t>
            </a:r>
            <a:r>
              <a:rPr lang="en-US" dirty="0"/>
              <a:t>: Intraclass Correlation (ICC)</a:t>
            </a:r>
          </a:p>
          <a:p>
            <a:endParaRPr lang="en-US" b="1" dirty="0"/>
          </a:p>
        </p:txBody>
      </p:sp>
      <p:graphicFrame>
        <p:nvGraphicFramePr>
          <p:cNvPr id="9" name="Table 8">
            <a:extLst>
              <a:ext uri="{FF2B5EF4-FFF2-40B4-BE49-F238E27FC236}">
                <a16:creationId xmlns:a16="http://schemas.microsoft.com/office/drawing/2014/main" id="{347DA06A-800E-4739-BD3C-CF35DC08500A}"/>
              </a:ext>
            </a:extLst>
          </p:cNvPr>
          <p:cNvGraphicFramePr>
            <a:graphicFrameLocks noGrp="1"/>
          </p:cNvGraphicFramePr>
          <p:nvPr>
            <p:extLst>
              <p:ext uri="{D42A27DB-BD31-4B8C-83A1-F6EECF244321}">
                <p14:modId xmlns:p14="http://schemas.microsoft.com/office/powerpoint/2010/main" val="898146168"/>
              </p:ext>
            </p:extLst>
          </p:nvPr>
        </p:nvGraphicFramePr>
        <p:xfrm>
          <a:off x="6400799" y="2421468"/>
          <a:ext cx="1219200" cy="2849880"/>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3296540548"/>
                    </a:ext>
                  </a:extLst>
                </a:gridCol>
                <a:gridCol w="406400">
                  <a:extLst>
                    <a:ext uri="{9D8B030D-6E8A-4147-A177-3AD203B41FA5}">
                      <a16:colId xmlns:a16="http://schemas.microsoft.com/office/drawing/2014/main" val="100533198"/>
                    </a:ext>
                  </a:extLst>
                </a:gridCol>
                <a:gridCol w="406400">
                  <a:extLst>
                    <a:ext uri="{9D8B030D-6E8A-4147-A177-3AD203B41FA5}">
                      <a16:colId xmlns:a16="http://schemas.microsoft.com/office/drawing/2014/main" val="2367023179"/>
                    </a:ext>
                  </a:extLst>
                </a:gridCol>
              </a:tblGrid>
              <a:tr h="236990">
                <a:tc>
                  <a:txBody>
                    <a:bodyPr/>
                    <a:lstStyle/>
                    <a:p>
                      <a:r>
                        <a:rPr lang="en-US" sz="1100" dirty="0"/>
                        <a:t>PID</a:t>
                      </a:r>
                    </a:p>
                  </a:txBody>
                  <a:tcPr/>
                </a:tc>
                <a:tc>
                  <a:txBody>
                    <a:bodyPr/>
                    <a:lstStyle/>
                    <a:p>
                      <a:r>
                        <a:rPr lang="en-US" sz="1100" dirty="0"/>
                        <a:t>V1</a:t>
                      </a:r>
                    </a:p>
                  </a:txBody>
                  <a:tcPr/>
                </a:tc>
                <a:tc>
                  <a:txBody>
                    <a:bodyPr/>
                    <a:lstStyle/>
                    <a:p>
                      <a:r>
                        <a:rPr lang="en-US" sz="1100" dirty="0"/>
                        <a:t>V2</a:t>
                      </a:r>
                    </a:p>
                  </a:txBody>
                  <a:tcPr/>
                </a:tc>
                <a:extLst>
                  <a:ext uri="{0D108BD9-81ED-4DB2-BD59-A6C34878D82A}">
                    <a16:rowId xmlns:a16="http://schemas.microsoft.com/office/drawing/2014/main" val="474359263"/>
                  </a:ext>
                </a:extLst>
              </a:tr>
              <a:tr h="236990">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537946917"/>
                  </a:ext>
                </a:extLst>
              </a:tr>
              <a:tr h="236990">
                <a:tc>
                  <a:txBody>
                    <a:bodyPr/>
                    <a:lstStyle/>
                    <a:p>
                      <a:r>
                        <a:rPr lang="en-US" sz="1100" dirty="0"/>
                        <a:t>2</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253887134"/>
                  </a:ext>
                </a:extLst>
              </a:tr>
              <a:tr h="236990">
                <a:tc>
                  <a:txBody>
                    <a:bodyPr/>
                    <a:lstStyle/>
                    <a:p>
                      <a:r>
                        <a:rPr lang="en-US" sz="1100" dirty="0"/>
                        <a:t>3</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1890279174"/>
                  </a:ext>
                </a:extLst>
              </a:tr>
              <a:tr h="236990">
                <a:tc>
                  <a:txBody>
                    <a:bodyPr/>
                    <a:lstStyle/>
                    <a:p>
                      <a:r>
                        <a:rPr lang="en-US" sz="1100" dirty="0"/>
                        <a:t>4</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219877503"/>
                  </a:ext>
                </a:extLst>
              </a:tr>
              <a:tr h="236990">
                <a:tc>
                  <a:txBody>
                    <a:bodyPr/>
                    <a:lstStyle/>
                    <a:p>
                      <a:r>
                        <a:rPr lang="en-US" sz="1100" dirty="0"/>
                        <a:t>5</a:t>
                      </a:r>
                    </a:p>
                  </a:txBody>
                  <a:tcPr/>
                </a:tc>
                <a:tc>
                  <a:txBody>
                    <a:bodyPr/>
                    <a:lstStyle/>
                    <a:p>
                      <a:r>
                        <a:rPr lang="en-US" sz="1100" dirty="0"/>
                        <a:t>4</a:t>
                      </a:r>
                    </a:p>
                  </a:txBody>
                  <a:tcPr/>
                </a:tc>
                <a:tc>
                  <a:txBody>
                    <a:bodyPr/>
                    <a:lstStyle/>
                    <a:p>
                      <a:r>
                        <a:rPr lang="en-US" sz="1100" dirty="0"/>
                        <a:t>5</a:t>
                      </a:r>
                    </a:p>
                  </a:txBody>
                  <a:tcPr/>
                </a:tc>
                <a:extLst>
                  <a:ext uri="{0D108BD9-81ED-4DB2-BD59-A6C34878D82A}">
                    <a16:rowId xmlns:a16="http://schemas.microsoft.com/office/drawing/2014/main" val="1350386437"/>
                  </a:ext>
                </a:extLst>
              </a:tr>
              <a:tr h="236990">
                <a:tc>
                  <a:txBody>
                    <a:bodyPr/>
                    <a:lstStyle/>
                    <a:p>
                      <a:r>
                        <a:rPr lang="en-US" sz="1100" dirty="0"/>
                        <a:t>6</a:t>
                      </a:r>
                    </a:p>
                  </a:txBody>
                  <a:tcPr/>
                </a:tc>
                <a:tc>
                  <a:txBody>
                    <a:bodyPr/>
                    <a:lstStyle/>
                    <a:p>
                      <a:r>
                        <a:rPr lang="en-US" sz="1100" dirty="0"/>
                        <a:t>4</a:t>
                      </a:r>
                    </a:p>
                  </a:txBody>
                  <a:tcPr/>
                </a:tc>
                <a:tc>
                  <a:txBody>
                    <a:bodyPr/>
                    <a:lstStyle/>
                    <a:p>
                      <a:r>
                        <a:rPr lang="en-US" sz="1100" dirty="0"/>
                        <a:t>5</a:t>
                      </a:r>
                    </a:p>
                  </a:txBody>
                  <a:tcPr/>
                </a:tc>
                <a:extLst>
                  <a:ext uri="{0D108BD9-81ED-4DB2-BD59-A6C34878D82A}">
                    <a16:rowId xmlns:a16="http://schemas.microsoft.com/office/drawing/2014/main" val="2166440267"/>
                  </a:ext>
                </a:extLst>
              </a:tr>
              <a:tr h="236990">
                <a:tc>
                  <a:txBody>
                    <a:bodyPr/>
                    <a:lstStyle/>
                    <a:p>
                      <a:r>
                        <a:rPr lang="en-US" sz="1100" dirty="0"/>
                        <a:t>7</a:t>
                      </a:r>
                    </a:p>
                  </a:txBody>
                  <a:tcPr/>
                </a:tc>
                <a:tc>
                  <a:txBody>
                    <a:bodyPr/>
                    <a:lstStyle/>
                    <a:p>
                      <a:r>
                        <a:rPr lang="en-US" sz="1100" dirty="0"/>
                        <a:t>1</a:t>
                      </a:r>
                    </a:p>
                  </a:txBody>
                  <a:tcPr/>
                </a:tc>
                <a:tc>
                  <a:txBody>
                    <a:bodyPr/>
                    <a:lstStyle/>
                    <a:p>
                      <a:r>
                        <a:rPr lang="en-US" sz="1100" dirty="0"/>
                        <a:t>2</a:t>
                      </a:r>
                    </a:p>
                  </a:txBody>
                  <a:tcPr/>
                </a:tc>
                <a:extLst>
                  <a:ext uri="{0D108BD9-81ED-4DB2-BD59-A6C34878D82A}">
                    <a16:rowId xmlns:a16="http://schemas.microsoft.com/office/drawing/2014/main" val="2996612642"/>
                  </a:ext>
                </a:extLst>
              </a:tr>
              <a:tr h="236990">
                <a:tc>
                  <a:txBody>
                    <a:bodyPr/>
                    <a:lstStyle/>
                    <a:p>
                      <a:r>
                        <a:rPr lang="en-US" sz="1100" dirty="0"/>
                        <a:t>8</a:t>
                      </a:r>
                    </a:p>
                  </a:txBody>
                  <a:tcPr/>
                </a:tc>
                <a:tc>
                  <a:txBody>
                    <a:bodyPr/>
                    <a:lstStyle/>
                    <a:p>
                      <a:r>
                        <a:rPr lang="en-US" sz="1100" dirty="0"/>
                        <a:t>1</a:t>
                      </a:r>
                    </a:p>
                  </a:txBody>
                  <a:tcPr/>
                </a:tc>
                <a:tc>
                  <a:txBody>
                    <a:bodyPr/>
                    <a:lstStyle/>
                    <a:p>
                      <a:r>
                        <a:rPr lang="en-US" sz="1100" dirty="0"/>
                        <a:t>2</a:t>
                      </a:r>
                    </a:p>
                  </a:txBody>
                  <a:tcPr/>
                </a:tc>
                <a:extLst>
                  <a:ext uri="{0D108BD9-81ED-4DB2-BD59-A6C34878D82A}">
                    <a16:rowId xmlns:a16="http://schemas.microsoft.com/office/drawing/2014/main" val="3356531424"/>
                  </a:ext>
                </a:extLst>
              </a:tr>
              <a:tr h="236990">
                <a:tc>
                  <a:txBody>
                    <a:bodyPr/>
                    <a:lstStyle/>
                    <a:p>
                      <a:r>
                        <a:rPr lang="en-US" sz="1100" dirty="0"/>
                        <a:t>9</a:t>
                      </a:r>
                    </a:p>
                  </a:txBody>
                  <a:tcPr/>
                </a:tc>
                <a:tc>
                  <a:txBody>
                    <a:bodyPr/>
                    <a:lstStyle/>
                    <a:p>
                      <a:r>
                        <a:rPr lang="en-US" sz="1100" dirty="0"/>
                        <a:t>2</a:t>
                      </a:r>
                    </a:p>
                  </a:txBody>
                  <a:tcPr/>
                </a:tc>
                <a:tc>
                  <a:txBody>
                    <a:bodyPr/>
                    <a:lstStyle/>
                    <a:p>
                      <a:r>
                        <a:rPr lang="en-US" sz="1100" dirty="0"/>
                        <a:t>3</a:t>
                      </a:r>
                    </a:p>
                  </a:txBody>
                  <a:tcPr/>
                </a:tc>
                <a:extLst>
                  <a:ext uri="{0D108BD9-81ED-4DB2-BD59-A6C34878D82A}">
                    <a16:rowId xmlns:a16="http://schemas.microsoft.com/office/drawing/2014/main" val="2081444081"/>
                  </a:ext>
                </a:extLst>
              </a:tr>
              <a:tr h="236990">
                <a:tc>
                  <a:txBody>
                    <a:bodyPr/>
                    <a:lstStyle/>
                    <a:p>
                      <a:r>
                        <a:rPr lang="en-US" sz="1100" dirty="0"/>
                        <a:t>10</a:t>
                      </a:r>
                    </a:p>
                  </a:txBody>
                  <a:tcPr/>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1354005127"/>
                  </a:ext>
                </a:extLst>
              </a:tr>
            </a:tbl>
          </a:graphicData>
        </a:graphic>
      </p:graphicFrame>
      <p:sp>
        <p:nvSpPr>
          <p:cNvPr id="10" name="TextBox 9">
            <a:extLst>
              <a:ext uri="{FF2B5EF4-FFF2-40B4-BE49-F238E27FC236}">
                <a16:creationId xmlns:a16="http://schemas.microsoft.com/office/drawing/2014/main" id="{B3C93A3B-4FCE-47DB-ABEF-A08296901E0E}"/>
              </a:ext>
            </a:extLst>
          </p:cNvPr>
          <p:cNvSpPr txBox="1"/>
          <p:nvPr/>
        </p:nvSpPr>
        <p:spPr>
          <a:xfrm>
            <a:off x="6501383" y="5345668"/>
            <a:ext cx="2057400" cy="369332"/>
          </a:xfrm>
          <a:prstGeom prst="rect">
            <a:avLst/>
          </a:prstGeom>
          <a:noFill/>
        </p:spPr>
        <p:txBody>
          <a:bodyPr wrap="square" rtlCol="0">
            <a:spAutoFit/>
          </a:bodyPr>
          <a:lstStyle/>
          <a:p>
            <a:r>
              <a:rPr lang="en-US" dirty="0"/>
              <a:t>ICC = .98</a:t>
            </a:r>
          </a:p>
        </p:txBody>
      </p:sp>
      <p:sp>
        <p:nvSpPr>
          <p:cNvPr id="11" name="Rectangle 10">
            <a:extLst>
              <a:ext uri="{FF2B5EF4-FFF2-40B4-BE49-F238E27FC236}">
                <a16:creationId xmlns:a16="http://schemas.microsoft.com/office/drawing/2014/main" id="{6BD1A43F-68AB-4BE1-9AE9-77B8A0CA01BD}"/>
              </a:ext>
            </a:extLst>
          </p:cNvPr>
          <p:cNvSpPr/>
          <p:nvPr/>
        </p:nvSpPr>
        <p:spPr>
          <a:xfrm>
            <a:off x="2514600" y="5267115"/>
            <a:ext cx="3581400" cy="895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Ranges for both: -1 (perfect disagreement) to 0 (no agreement) to 1 (perfect agreement)</a:t>
            </a:r>
          </a:p>
        </p:txBody>
      </p:sp>
      <p:pic>
        <p:nvPicPr>
          <p:cNvPr id="12" name="Picture 11">
            <a:extLst>
              <a:ext uri="{FF2B5EF4-FFF2-40B4-BE49-F238E27FC236}">
                <a16:creationId xmlns:a16="http://schemas.microsoft.com/office/drawing/2014/main" id="{9806C77B-1E84-4E62-9647-EB620D71B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 y="5878578"/>
            <a:ext cx="1042988" cy="857250"/>
          </a:xfrm>
          <a:prstGeom prst="rect">
            <a:avLst/>
          </a:prstGeom>
        </p:spPr>
      </p:pic>
      <p:sp>
        <p:nvSpPr>
          <p:cNvPr id="13" name="Content Placeholder 2">
            <a:extLst>
              <a:ext uri="{FF2B5EF4-FFF2-40B4-BE49-F238E27FC236}">
                <a16:creationId xmlns:a16="http://schemas.microsoft.com/office/drawing/2014/main" id="{E157CF26-6D11-4C72-912B-97A2B2730479}"/>
              </a:ext>
            </a:extLst>
          </p:cNvPr>
          <p:cNvSpPr txBox="1">
            <a:spLocks/>
          </p:cNvSpPr>
          <p:nvPr/>
        </p:nvSpPr>
        <p:spPr>
          <a:xfrm>
            <a:off x="822959" y="1731097"/>
            <a:ext cx="3063241" cy="5164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Inter-rater reliability</a:t>
            </a:r>
          </a:p>
          <a:p>
            <a:endParaRPr lang="en-US" b="1" dirty="0"/>
          </a:p>
        </p:txBody>
      </p:sp>
    </p:spTree>
    <p:extLst>
      <p:ext uri="{BB962C8B-B14F-4D97-AF65-F5344CB8AC3E}">
        <p14:creationId xmlns:p14="http://schemas.microsoft.com/office/powerpoint/2010/main" val="24723639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719F80B9FAB149A0ACCB77A5A4AFE7" ma:contentTypeVersion="11" ma:contentTypeDescription="Create a new document." ma:contentTypeScope="" ma:versionID="bdfba0380954ca30a2e75a7664bcec9c">
  <xsd:schema xmlns:xsd="http://www.w3.org/2001/XMLSchema" xmlns:xs="http://www.w3.org/2001/XMLSchema" xmlns:p="http://schemas.microsoft.com/office/2006/metadata/properties" xmlns:ns3="313c0759-c51f-4b96-98e6-abe85e6d66dc" xmlns:ns4="d2573b81-9571-4aa1-954d-ad8635863dab" targetNamespace="http://schemas.microsoft.com/office/2006/metadata/properties" ma:root="true" ma:fieldsID="c697cb5519b44ffc272fa65daf5fac6f" ns3:_="" ns4:_="">
    <xsd:import namespace="313c0759-c51f-4b96-98e6-abe85e6d66dc"/>
    <xsd:import namespace="d2573b81-9571-4aa1-954d-ad8635863da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c0759-c51f-4b96-98e6-abe85e6d66d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573b81-9571-4aa1-954d-ad8635863da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E7D1D7-AD28-476F-B7E4-D79E733D38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0759-c51f-4b96-98e6-abe85e6d66dc"/>
    <ds:schemaRef ds:uri="d2573b81-9571-4aa1-954d-ad8635863d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852266-749D-4077-8ABC-A7C61D487504}">
  <ds:schemaRefs>
    <ds:schemaRef ds:uri="http://schemas.microsoft.com/sharepoint/v3/contenttype/forms"/>
  </ds:schemaRefs>
</ds:datastoreItem>
</file>

<file path=customXml/itemProps3.xml><?xml version="1.0" encoding="utf-8"?>
<ds:datastoreItem xmlns:ds="http://schemas.openxmlformats.org/officeDocument/2006/customXml" ds:itemID="{8AF7E0D0-1AF6-477F-9777-00A70FD5A5B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15484</TotalTime>
  <Words>1425</Words>
  <Application>Microsoft Office PowerPoint</Application>
  <PresentationFormat>On-screen Show (4:3)</PresentationFormat>
  <Paragraphs>390</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Calibri Light</vt:lpstr>
      <vt:lpstr>Cambria Math</vt:lpstr>
      <vt:lpstr>Wingdings</vt:lpstr>
      <vt:lpstr>Retrospect</vt:lpstr>
      <vt:lpstr>Introduction to Basic Statistics </vt:lpstr>
      <vt:lpstr>Overview</vt:lpstr>
      <vt:lpstr>When to Consider Statistics</vt:lpstr>
      <vt:lpstr>How to Consider Stats Early</vt:lpstr>
      <vt:lpstr>Measurement Design Statistics</vt:lpstr>
      <vt:lpstr>Measurement Design Statistics</vt:lpstr>
      <vt:lpstr>Measurement Validity </vt:lpstr>
      <vt:lpstr>Measurement Reliability </vt:lpstr>
      <vt:lpstr>Measurement Reliability </vt:lpstr>
      <vt:lpstr>Measurement Reliability </vt:lpstr>
      <vt:lpstr>Reliability and Validity Worksheet</vt:lpstr>
      <vt:lpstr>Types of Variables </vt:lpstr>
      <vt:lpstr>Variable Transformation and Manipulation</vt:lpstr>
      <vt:lpstr>Variable Manipulation Worksheet</vt:lpstr>
      <vt:lpstr>Data Distributions</vt:lpstr>
      <vt:lpstr>Data Distributions </vt:lpstr>
      <vt:lpstr>Data Distributions: Normality</vt:lpstr>
      <vt:lpstr>Data Distributions: Normality</vt:lpstr>
      <vt:lpstr>Descriptive Statistics </vt:lpstr>
      <vt:lpstr>Null Hypothesis Significance Testing</vt:lpstr>
      <vt:lpstr>Null Hypothesis Significance Testing</vt:lpstr>
      <vt:lpstr>Statistical Assumptions </vt:lpstr>
      <vt:lpstr>Inferential Statistics</vt:lpstr>
      <vt:lpstr>Correlation </vt:lpstr>
      <vt:lpstr>Correlation Worksheet</vt:lpstr>
      <vt:lpstr>t-Test</vt:lpstr>
      <vt:lpstr>ANOVA</vt:lpstr>
      <vt:lpstr>Two-Way ANOVA</vt:lpstr>
      <vt:lpstr>Three-Way ANOVA</vt:lpstr>
      <vt:lpstr>ANOVA Post-Hoc Tests</vt:lpstr>
      <vt:lpstr>Multiple Regression</vt:lpstr>
      <vt:lpstr>Regression: Multicollinearity</vt:lpstr>
      <vt:lpstr>Chi-Squared Test </vt:lpstr>
      <vt:lpstr>Choosing a Test Worksheet</vt:lpstr>
    </vt:vector>
  </TitlesOfParts>
  <Company>University of Oregon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Josh Snodgrass</dc:creator>
  <cp:lastModifiedBy>Alicia DeLouize</cp:lastModifiedBy>
  <cp:revision>380</cp:revision>
  <dcterms:created xsi:type="dcterms:W3CDTF">2019-02-18T21:49:51Z</dcterms:created>
  <dcterms:modified xsi:type="dcterms:W3CDTF">2020-01-31T00:15:09Z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0x01010055719F80B9FAB149A0ACCB77A5A4AFE7</vt:lpwstr>
  </property>
</Properties>
</file>