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76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Power BI </a:t>
            </a:r>
            <a:r>
              <a:rPr lang="en-IN" dirty="0"/>
              <a:t>Interactive </a:t>
            </a:r>
            <a:r>
              <a:rPr dirty="0"/>
              <a:t>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Summary of Actions and Visuals Used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1: Summary of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 Displays total sales value (2.30M) at a glance.</a:t>
            </a:r>
          </a:p>
          <a:p>
            <a:r>
              <a:rPr sz="2800" dirty="0"/>
              <a:t>'Sum of Sales by City' - Line chart showing city-wise sales trends.</a:t>
            </a:r>
          </a:p>
          <a:p>
            <a:r>
              <a:rPr sz="2800" dirty="0"/>
              <a:t>City selection slicer to filter visuals dynamically.</a:t>
            </a:r>
          </a:p>
          <a:p>
            <a:r>
              <a:rPr sz="2800" dirty="0"/>
              <a:t>'Sales by Category' - Horizontal bar chart comparing Technology, Furniture, and Office Supplies.</a:t>
            </a:r>
          </a:p>
          <a:p>
            <a:r>
              <a:rPr sz="2800" dirty="0"/>
              <a:t>Navigation button on left redirects to Total Sales page.</a:t>
            </a:r>
            <a:endParaRPr lang="en-IN" sz="2800" dirty="0"/>
          </a:p>
          <a:p>
            <a:r>
              <a:rPr lang="en-IN" sz="2800" dirty="0"/>
              <a:t>Grouping is also performed for the navigation button</a:t>
            </a: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D21E11-4E9D-F650-BE4D-E4E95963D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4159"/>
            <a:ext cx="9144000" cy="510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67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2: Total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1358"/>
          </a:xfrm>
        </p:spPr>
        <p:txBody>
          <a:bodyPr>
            <a:noAutofit/>
          </a:bodyPr>
          <a:lstStyle/>
          <a:p>
            <a:r>
              <a:rPr sz="2800" dirty="0"/>
              <a:t> 'Sum of Total Sales by State' - </a:t>
            </a:r>
            <a:r>
              <a:rPr sz="2800" dirty="0" err="1"/>
              <a:t>Treemap</a:t>
            </a:r>
            <a:r>
              <a:rPr sz="2800" dirty="0"/>
              <a:t> for state-wise sales contribution.</a:t>
            </a:r>
          </a:p>
          <a:p>
            <a:r>
              <a:rPr lang="en-IN" sz="2800" dirty="0"/>
              <a:t> </a:t>
            </a:r>
            <a:r>
              <a:rPr sz="2800" dirty="0"/>
              <a:t>'Total Sales by Region' - Funnel chart comparing West, East, Central, and South.</a:t>
            </a:r>
          </a:p>
          <a:p>
            <a:r>
              <a:rPr lang="en-IN" sz="2800" dirty="0"/>
              <a:t> </a:t>
            </a:r>
            <a:r>
              <a:rPr sz="2800" dirty="0"/>
              <a:t>'Total Sales of Items' - Table of sub-categories with sales values.</a:t>
            </a:r>
          </a:p>
          <a:p>
            <a:r>
              <a:rPr lang="en-IN" sz="2800" dirty="0"/>
              <a:t> </a:t>
            </a:r>
            <a:r>
              <a:rPr sz="2800" dirty="0"/>
              <a:t>'Total Sales by Year' - Table summarizing annual sales performance.</a:t>
            </a:r>
          </a:p>
          <a:p>
            <a:r>
              <a:rPr lang="en-IN" sz="2800" dirty="0"/>
              <a:t> </a:t>
            </a:r>
            <a:r>
              <a:rPr sz="2800" dirty="0"/>
              <a:t>Back navigation button to return to </a:t>
            </a:r>
            <a:r>
              <a:rPr lang="en-IN" sz="2800" dirty="0"/>
              <a:t>the previous </a:t>
            </a:r>
            <a:r>
              <a:rPr sz="2800" dirty="0"/>
              <a:t>page.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4647F3-3FF2-BED4-9F34-A03F2EA8B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113"/>
            <a:ext cx="9144000" cy="50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27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162</Words>
  <Application>Microsoft Office PowerPoint</Application>
  <PresentationFormat>On-screen Show (4:3)</PresentationFormat>
  <Paragraphs>15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 BI Interactive Dashboard</vt:lpstr>
      <vt:lpstr>Page 1: Summary of Sales</vt:lpstr>
      <vt:lpstr>PowerPoint Presentation</vt:lpstr>
      <vt:lpstr>Page 2: Total Sales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Interactive Dashboard</dc:title>
  <dc:subject/>
  <dc:creator/>
  <cp:keywords/>
  <dc:description>generated using python-pptx</dc:description>
  <cp:lastModifiedBy>AMEENA TANZEELA</cp:lastModifiedBy>
  <cp:revision>2</cp:revision>
  <dcterms:created xsi:type="dcterms:W3CDTF">2013-01-27T09:14:16Z</dcterms:created>
  <dcterms:modified xsi:type="dcterms:W3CDTF">2025-08-10T11:49:37Z</dcterms:modified>
  <cp:category/>
</cp:coreProperties>
</file>