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1" r:id="rId15"/>
    <p:sldId id="270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DMIN21\Desktop\HARITHA%20PROG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21\Desktop\HARITHA%20PROG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ADMIN21\Desktop\HARITHA%20PR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393744"/>
        <c:axId val="10948872"/>
      </c:barChart>
      <c:catAx>
        <c:axId val="2323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48872"/>
        <c:crosses val="autoZero"/>
        <c:auto val="1"/>
        <c:lblAlgn val="ctr"/>
        <c:lblOffset val="100"/>
        <c:noMultiLvlLbl val="0"/>
      </c:catAx>
      <c:valAx>
        <c:axId val="1094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239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baseline="0">
                <a:solidFill>
                  <a:srgbClr val="FFFF00"/>
                </a:solidFill>
                <a:effectLst/>
              </a:rPr>
              <a:t>MEDIUM PERFORMING EMPLOYEE</a:t>
            </a:r>
            <a:endParaRPr lang="en-IN" sz="1200">
              <a:solidFill>
                <a:srgbClr val="FFFF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sz="144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[HARITHA PROG.xlsx]Sheet1!PivotTable1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rgbClr val="FF0000"/>
                </a:solidFill>
              </a:rPr>
              <a:t>HIGH</a:t>
            </a:r>
            <a:r>
              <a:rPr lang="en-IN" baseline="0">
                <a:solidFill>
                  <a:srgbClr val="FF0000"/>
                </a:solidFill>
              </a:rPr>
              <a:t>  PERFORMING EMPLOYEE</a:t>
            </a:r>
            <a:endParaRPr lang="en-IN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3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52</c:v>
                </c:pt>
                <c:pt idx="1">
                  <c:v>45</c:v>
                </c:pt>
                <c:pt idx="2">
                  <c:v>55</c:v>
                </c:pt>
                <c:pt idx="3">
                  <c:v>46</c:v>
                </c:pt>
                <c:pt idx="4">
                  <c:v>39</c:v>
                </c:pt>
                <c:pt idx="5">
                  <c:v>49</c:v>
                </c:pt>
                <c:pt idx="6">
                  <c:v>47</c:v>
                </c:pt>
                <c:pt idx="7">
                  <c:v>52</c:v>
                </c:pt>
                <c:pt idx="8">
                  <c:v>51</c:v>
                </c:pt>
                <c:pt idx="9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AMEERA U</a:t>
            </a:r>
            <a:endParaRPr lang="en-US" sz="2400" dirty="0" smtClean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NO:312217986</a:t>
            </a:r>
            <a:endParaRPr lang="en-US" sz="2400" dirty="0"/>
          </a:p>
          <a:p>
            <a:r>
              <a:rPr lang="en-US" sz="2400" dirty="0" smtClean="0"/>
              <a:t>DEPARTMENT:B.COM GENERAL</a:t>
            </a:r>
            <a:endParaRPr lang="en-US" sz="2400" dirty="0"/>
          </a:p>
          <a:p>
            <a:r>
              <a:rPr lang="en-US" sz="2400" dirty="0" smtClean="0"/>
              <a:t>COLLEGE:ST.ANNE’S ART SICENCE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1295400" y="1334974"/>
            <a:ext cx="6934200" cy="478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COLLECTION</a:t>
            </a:r>
            <a:endParaRPr lang="en-US" sz="2000" b="1" dirty="0" smtClean="0"/>
          </a:p>
          <a:p>
            <a:pPr algn="ctr"/>
            <a:r>
              <a:rPr lang="en-US" dirty="0" smtClean="0"/>
              <a:t>GAGGLE TO DOWNLOAD THE DATA</a:t>
            </a:r>
            <a:endParaRPr lang="en-US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FETURE COLLECTION</a:t>
            </a:r>
            <a:endParaRPr lang="en-US" b="1" dirty="0" smtClean="0"/>
          </a:p>
          <a:p>
            <a:pPr algn="ctr"/>
            <a:r>
              <a:rPr lang="en-IN" dirty="0" smtClean="0"/>
              <a:t>Employee Status </a:t>
            </a:r>
            <a:endParaRPr lang="en-IN" dirty="0" smtClean="0"/>
          </a:p>
          <a:p>
            <a:pPr algn="ctr"/>
            <a:r>
              <a:rPr lang="en-IN" dirty="0" smtClean="0"/>
              <a:t>Employee Type </a:t>
            </a:r>
            <a:endParaRPr lang="en-IN" dirty="0" smtClean="0"/>
          </a:p>
          <a:p>
            <a:pPr algn="ctr"/>
            <a:r>
              <a:rPr lang="en-IN" dirty="0" smtClean="0"/>
              <a:t>Gender Code </a:t>
            </a:r>
            <a:endParaRPr lang="en-IN" dirty="0" smtClean="0"/>
          </a:p>
          <a:p>
            <a:pPr algn="ctr"/>
            <a:r>
              <a:rPr lang="en-IN" dirty="0"/>
              <a:t>Performance Score </a:t>
            </a:r>
            <a:endParaRPr lang="en-IN" dirty="0" smtClean="0"/>
          </a:p>
          <a:p>
            <a:pPr algn="ctr"/>
            <a:r>
              <a:rPr lang="en-IN" dirty="0" smtClean="0"/>
              <a:t>Current </a:t>
            </a:r>
            <a:r>
              <a:rPr lang="en-IN" dirty="0"/>
              <a:t>Employee Rating </a:t>
            </a:r>
            <a:endParaRPr lang="en-IN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DATA CLEANING</a:t>
            </a:r>
            <a:endParaRPr lang="en-US" b="1" dirty="0" smtClean="0"/>
          </a:p>
          <a:p>
            <a:pPr algn="ctr"/>
            <a:r>
              <a:rPr lang="en-US" dirty="0" smtClean="0"/>
              <a:t>MIISSING VALUE IDENTIFY</a:t>
            </a:r>
            <a:endParaRPr lang="en-US" dirty="0" smtClean="0"/>
          </a:p>
          <a:p>
            <a:pPr algn="ctr"/>
            <a:r>
              <a:rPr lang="en-US" dirty="0" smtClean="0"/>
              <a:t>MISSING VALUE FILTER</a:t>
            </a:r>
            <a:endParaRPr lang="en-US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PERFORMANCE LEVEL</a:t>
            </a:r>
            <a:endParaRPr lang="en-US" sz="2000" b="1" dirty="0" smtClean="0"/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dirty="0" smtClean="0"/>
              <a:t>SUMMARY</a:t>
            </a:r>
            <a:endParaRPr lang="en-US" sz="2000" b="1" dirty="0" smtClean="0"/>
          </a:p>
          <a:p>
            <a:pPr algn="ctr"/>
            <a:r>
              <a:rPr lang="en-US" dirty="0" smtClean="0"/>
              <a:t>CREATE A PIVOT TABLE</a:t>
            </a:r>
            <a:endParaRPr lang="en-US" dirty="0" smtClean="0"/>
          </a:p>
          <a:p>
            <a:pPr algn="ctr"/>
            <a:r>
              <a:rPr lang="en-US" dirty="0" smtClean="0"/>
              <a:t>CREATING GRAPH</a:t>
            </a:r>
            <a:endParaRPr lang="en-US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66800" y="1295400"/>
          <a:ext cx="7238999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8166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057400"/>
          <a:ext cx="6857999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3207068" cy="758190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55333" y="1905000"/>
          <a:ext cx="7772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524000" y="990600"/>
            <a:ext cx="6858000" cy="537690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By comparing </a:t>
            </a:r>
            <a:r>
              <a:rPr lang="en-US" dirty="0"/>
              <a:t>the performance of the employees the number of employees are higher in number </a:t>
            </a:r>
            <a:r>
              <a:rPr lang="en-US" dirty="0" smtClean="0"/>
              <a:t>average </a:t>
            </a:r>
            <a:r>
              <a:rPr lang="en-US" dirty="0"/>
              <a:t>performance by employee by giving them different levels of task based on their performance and the work……. we need to motivate them for the better </a:t>
            </a:r>
            <a:r>
              <a:rPr lang="en-US" dirty="0" smtClean="0"/>
              <a:t>outcome….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695450"/>
            <a:ext cx="7458075" cy="477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ACHIEVEMENT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IS INCREMENT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Effectively considers multiple perspectives and approaches before making </a:t>
            </a:r>
            <a:r>
              <a:rPr lang="en-US" sz="2800" dirty="0" smtClean="0"/>
              <a:t>decisions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Displayed </a:t>
            </a:r>
            <a:r>
              <a:rPr lang="en-US" sz="2800" dirty="0"/>
              <a:t>a consistently strong ability to tackle challenging problems efficiently</a:t>
            </a:r>
            <a:endParaRPr lang="en-US" sz="2800" dirty="0" smtClean="0"/>
          </a:p>
          <a:p>
            <a:pPr algn="ctr"/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019300"/>
            <a:ext cx="7543800" cy="44386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analyzing </a:t>
            </a:r>
            <a:r>
              <a:rPr lang="en-US" dirty="0"/>
              <a:t>the performance of the employee by considering various factors like </a:t>
            </a:r>
            <a:r>
              <a:rPr lang="en-US" dirty="0" smtClean="0"/>
              <a:t>gender </a:t>
            </a:r>
            <a:r>
              <a:rPr lang="en-US" dirty="0"/>
              <a:t>performance score </a:t>
            </a:r>
            <a:r>
              <a:rPr lang="en-US" dirty="0" smtClean="0"/>
              <a:t>ratings performance </a:t>
            </a:r>
            <a:r>
              <a:rPr lang="en-US" dirty="0"/>
              <a:t>analysis in order to identify the Trends and patterns of different categories of employees like high medium </a:t>
            </a:r>
            <a:r>
              <a:rPr lang="en-US" dirty="0" smtClean="0"/>
              <a:t>low</a:t>
            </a:r>
            <a:endParaRPr lang="en-US" dirty="0" smtClean="0"/>
          </a:p>
          <a:p>
            <a:pPr algn="ctr"/>
            <a:r>
              <a:rPr lang="en-US" dirty="0"/>
              <a:t>Compare strengths and weaknesses. </a:t>
            </a:r>
            <a:r>
              <a:rPr lang="en-US" dirty="0" smtClean="0"/>
              <a:t>...</a:t>
            </a:r>
            <a:endParaRPr lang="en-US" dirty="0" smtClean="0"/>
          </a:p>
          <a:p>
            <a:pPr algn="ctr"/>
            <a:r>
              <a:rPr lang="en-US" dirty="0" smtClean="0"/>
              <a:t>Recommend </a:t>
            </a:r>
            <a:r>
              <a:rPr lang="en-US" dirty="0"/>
              <a:t>actionable goals. ...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AutoShape 2" descr="Free finance logo templates to customize | Canva"/>
          <p:cNvSpPr>
            <a:spLocks noChangeAspect="1" noChangeArrowheads="1"/>
          </p:cNvSpPr>
          <p:nvPr/>
        </p:nvSpPr>
        <p:spPr bwMode="auto">
          <a:xfrm>
            <a:off x="4800600" y="1530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28" y="517324"/>
            <a:ext cx="19431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1886945"/>
            <a:ext cx="5691856" cy="38300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514600"/>
            <a:ext cx="5257800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CONDITIONAL FORMATTING-MISSING</a:t>
            </a:r>
            <a:endParaRPr lang="en-US" sz="2400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FILTER-REMOVE</a:t>
            </a:r>
            <a:endParaRPr lang="en-US" sz="2400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FORMULA-PERFORMANCE</a:t>
            </a:r>
            <a:endParaRPr lang="en-US" sz="2400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PIVOT-SUMMARY</a:t>
            </a:r>
            <a:endParaRPr lang="en-US" sz="2400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GRAPH-DATA VISUALIZTION</a:t>
            </a:r>
            <a:endParaRPr lang="en-US" sz="2400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676400" y="1752600"/>
            <a:ext cx="7467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EMPLOYEE=-KAGGLE</a:t>
            </a:r>
            <a:endParaRPr lang="en-US" sz="2800" dirty="0" smtClean="0"/>
          </a:p>
          <a:p>
            <a:pPr algn="ctr"/>
            <a:r>
              <a:rPr lang="en-US" sz="2800" dirty="0" smtClean="0"/>
              <a:t>26-FEATURES</a:t>
            </a:r>
            <a:endParaRPr lang="en-US" sz="2800" dirty="0" smtClean="0"/>
          </a:p>
          <a:p>
            <a:pPr algn="ctr"/>
            <a:r>
              <a:rPr lang="en-US" sz="2800" dirty="0" smtClean="0"/>
              <a:t>9 FEATURES</a:t>
            </a:r>
            <a:endParaRPr lang="en-US" sz="2800" dirty="0" smtClean="0"/>
          </a:p>
          <a:p>
            <a:pPr algn="ctr"/>
            <a:r>
              <a:rPr lang="en-US" sz="2800" dirty="0" smtClean="0"/>
              <a:t>EMP TYPE</a:t>
            </a:r>
            <a:endParaRPr lang="en-US" sz="2800" dirty="0" smtClean="0"/>
          </a:p>
          <a:p>
            <a:pPr algn="ctr"/>
            <a:r>
              <a:rPr lang="en-US" sz="2800" dirty="0" smtClean="0"/>
              <a:t>PERFORMANCE LEVEL</a:t>
            </a:r>
            <a:endParaRPr lang="en-US" sz="2800" dirty="0" smtClean="0"/>
          </a:p>
          <a:p>
            <a:pPr algn="ctr"/>
            <a:r>
              <a:rPr lang="en-US" sz="2800" dirty="0" smtClean="0"/>
              <a:t>GENDER-MALE FEMALE</a:t>
            </a:r>
            <a:endParaRPr lang="en-US" sz="2800" dirty="0" smtClean="0"/>
          </a:p>
          <a:p>
            <a:pPr algn="ctr"/>
            <a:r>
              <a:rPr lang="en-US" sz="2800" dirty="0" smtClean="0"/>
              <a:t>EMPLOYEE RATING-NUM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29451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&gt;=5"VERY HIGH",Z8&gt;=4"HIGH",Z8&gt;=3,"MED",TRUE,"LOW")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1873</Words>
  <Application>WPS Presentation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 10</cp:lastModifiedBy>
  <cp:revision>24</cp:revision>
  <dcterms:created xsi:type="dcterms:W3CDTF">2024-03-29T15:07:00Z</dcterms:created>
  <dcterms:modified xsi:type="dcterms:W3CDTF">2024-08-29T16:34:16Z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2024-03-20T20:00:00Z</vt:filetime>
  </property>
  <property fmtid="{D5CDD505-2E9C-101B-9397-08002B2CF9AE}" pid="3" name="LastSaved">
    <vt:filetime>2024-03-28T20:00:00Z</vt:filetime>
  </property>
  <property fmtid="{D5CDD505-2E9C-101B-9397-08002B2CF9AE}" pid="4" name="ICV">
    <vt:lpwstr>04A9E44A503D46C0A17D780B8FBBE6DF_13</vt:lpwstr>
  </property>
  <property fmtid="{D5CDD505-2E9C-101B-9397-08002B2CF9AE}" pid="5" name="KSOProductBuildVer">
    <vt:lpwstr>1033-12.2.0.17153</vt:lpwstr>
  </property>
</Properties>
</file>