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>
        <p:scale>
          <a:sx n="70" d="100"/>
          <a:sy n="70" d="100"/>
        </p:scale>
        <p:origin x="528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615B-95EE-B582-F59B-6270F8F5B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6D84C-41CD-1247-9910-65EFB3454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176D2-1BA6-DAE4-05B6-A54121F2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8553-1253-4625-A707-738FAD9C2F7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646CA-774A-4BAA-D35F-6E8A121D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2C76B-70E8-AF77-28E0-4B59CB990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1734-3423-4858-879D-9CAEA7D8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6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64EC9-A188-23AD-E904-464F3625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E615E-77C8-872F-2498-6CCC295F5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8DFB5-56D6-4BA6-ABBC-972141B8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8553-1253-4625-A707-738FAD9C2F7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447EA-8D69-C8C9-C36E-686CF79B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E1B40-E862-ECAA-4153-80B465BF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1734-3423-4858-879D-9CAEA7D8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4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BB8D72-92C1-5FBA-6673-B7ABB42D0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C5DA5-FF02-EBDE-B4BB-EF959CCC1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5C42F-D382-0D30-983A-358E736E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8553-1253-4625-A707-738FAD9C2F7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173E-7CC1-5632-9884-C13EBC6E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1F0E2-AA14-5ECC-E2C9-A87F031F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1734-3423-4858-879D-9CAEA7D8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8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2B84-9A2F-C235-B7A5-CF850FA5E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7EED7-BCA0-9052-B0A0-9050636BB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E61C2-5318-0C01-9BF2-9826DD626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8553-1253-4625-A707-738FAD9C2F7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C39C9-7881-2D47-732F-4A7A4FCA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A7AD6-0D03-48B5-4CFE-2FBF5F9D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1734-3423-4858-879D-9CAEA7D8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1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E9E4-833B-FE7F-5903-B7E2508E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A3C74-744A-41F0-4717-9409436CC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D2352-7650-E6BB-52A1-E5696B7F3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8553-1253-4625-A707-738FAD9C2F7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07788-5010-4985-059D-33427BCD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687F9-BED9-655B-C92B-0C1D4F48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1734-3423-4858-879D-9CAEA7D8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5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1FD2-8B7A-E95C-C573-40430177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E6E75-7FFE-0D80-ABE6-AE267240D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AEEDF-5C5A-6DB7-9602-DD894430C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899A0-0DEB-5E4D-523B-31552FDF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8553-1253-4625-A707-738FAD9C2F7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434D5-44C9-67F2-F993-4A7905F0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18D6A-52D0-F003-10C3-5A6AB94C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1734-3423-4858-879D-9CAEA7D8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3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7BCC-707C-0D49-2C28-7CF16C485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F42A0-C801-B459-F58B-5FD005D45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4BABD-C152-B7FC-069B-11CED1091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3F4F6-B567-1426-A9DD-56DA1F1BD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845A4-6D50-2428-412C-A9B0E5F75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03B83-A919-CBF7-4EA9-80B96ADD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8553-1253-4625-A707-738FAD9C2F7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81C68-0909-0E0E-71C6-D7433F74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593FE-DAE4-7F00-7B83-B2812C06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1734-3423-4858-879D-9CAEA7D8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9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071E-4E5E-5294-DE08-8BF7750E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F29A9-419E-1AFB-25F8-29214E80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8553-1253-4625-A707-738FAD9C2F7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5C727-8945-C30F-FE55-5241AF8C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28BEC-3B21-E778-E5C7-2343DC59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1734-3423-4858-879D-9CAEA7D8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0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8F2B0-E83F-69F9-F159-25DB990A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8553-1253-4625-A707-738FAD9C2F7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ADED7-5CB1-7429-CD52-99FD5F55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9047D-C343-F0BF-71EC-5364BEB8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1734-3423-4858-879D-9CAEA7D8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1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EE7-33FE-EF3D-77A0-FA1AA9401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9FE1C-050E-BDE9-E74E-FD1D71CFA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BFFA1-7057-F377-022C-1BD9E870C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0819A-C221-6CB2-9003-8C9CDC67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8553-1253-4625-A707-738FAD9C2F7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D915A-9249-A454-F5F2-ABDB3FDB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0C68F-E59A-4842-9C6B-51B1007B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1734-3423-4858-879D-9CAEA7D8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9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934F-F6FC-C2DA-A8B7-105953162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554A24-88EB-45CA-1827-6C6235A39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E79BC-8AFA-8C19-C8BF-F0DB693DC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00194-3A97-A994-EC3F-36E185875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8553-1253-4625-A707-738FAD9C2F7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ABE5E-CC52-734E-CA20-7A566BD4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6B588-9E62-445F-B5C6-F81A4750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1734-3423-4858-879D-9CAEA7D8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5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B4219-A2A4-817D-0D55-C3C816DB8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94F38-C90B-B403-A24A-36DFFF253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DD0A2-941E-41F4-8024-DBD883721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78553-1253-4625-A707-738FAD9C2F7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46502-1B28-7901-41BA-864DEB975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66496-8CB5-F955-263F-1E278E1D8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E1734-3423-4858-879D-9CAEA7D8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DBE92-4DD4-D8F8-B5A0-4CA3B5961F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52F10-DFEC-E09D-B3DD-5653E9033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December 1 2022</a:t>
            </a:r>
          </a:p>
        </p:txBody>
      </p:sp>
    </p:spTree>
    <p:extLst>
      <p:ext uri="{BB962C8B-B14F-4D97-AF65-F5344CB8AC3E}">
        <p14:creationId xmlns:p14="http://schemas.microsoft.com/office/powerpoint/2010/main" val="2650654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3DA5-F892-7DF7-07B6-141208C7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Assumptions/Questions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0F3C-8251-1764-D805-C3D7F303C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  <a:p>
            <a:pPr lvl="1"/>
            <a:r>
              <a:rPr lang="en-US" dirty="0"/>
              <a:t>Multi day jobs</a:t>
            </a:r>
          </a:p>
          <a:p>
            <a:pPr lvl="1"/>
            <a:r>
              <a:rPr lang="en-US" dirty="0"/>
              <a:t>&gt;24 hours</a:t>
            </a:r>
          </a:p>
          <a:p>
            <a:r>
              <a:rPr lang="en-US" dirty="0"/>
              <a:t>Work center level</a:t>
            </a:r>
          </a:p>
          <a:p>
            <a:pPr lvl="1"/>
            <a:r>
              <a:rPr lang="en-US" dirty="0"/>
              <a:t>Activity / head type / material / etc.</a:t>
            </a:r>
          </a:p>
          <a:p>
            <a:r>
              <a:rPr lang="en-US" dirty="0"/>
              <a:t># of data points</a:t>
            </a:r>
          </a:p>
          <a:p>
            <a:pPr lvl="1"/>
            <a:r>
              <a:rPr lang="en-US" dirty="0"/>
              <a:t>&lt;10 -- &gt;1000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2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AA4148-A5EF-9728-E187-7E1BF6CF4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571" y="714235"/>
            <a:ext cx="7918857" cy="542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4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CC3C0C-3D73-EB91-9D3E-B4B201C93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571" y="714235"/>
            <a:ext cx="7918857" cy="542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8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702B4C-DF61-2EFA-4314-EF80131DA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55" y="308662"/>
            <a:ext cx="8456369" cy="624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26DC9D-E012-AD9C-0FB6-482031ADF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190" y="306277"/>
            <a:ext cx="8999620" cy="655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12AE76-9F5F-46D7-44BE-7F4FCA490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47" y="404267"/>
            <a:ext cx="8309705" cy="604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90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BF0467-327F-884D-10FF-BF2D1449E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67005"/>
            <a:ext cx="8686799" cy="632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0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36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Review</vt:lpstr>
      <vt:lpstr>Assumptions/Questions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Review</dc:title>
  <dc:creator>Nicholas  Behrendt</dc:creator>
  <cp:lastModifiedBy>Nicholas  Behrendt</cp:lastModifiedBy>
  <cp:revision>1</cp:revision>
  <dcterms:created xsi:type="dcterms:W3CDTF">2022-12-01T14:29:15Z</dcterms:created>
  <dcterms:modified xsi:type="dcterms:W3CDTF">2022-12-01T19:28:06Z</dcterms:modified>
</cp:coreProperties>
</file>