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4"/>
  </p:sldMasterIdLst>
  <p:notesMasterIdLst>
    <p:notesMasterId r:id="rId22"/>
  </p:notesMasterIdLst>
  <p:handoutMasterIdLst>
    <p:handoutMasterId r:id="rId23"/>
  </p:handoutMasterIdLst>
  <p:sldIdLst>
    <p:sldId id="256" r:id="rId5"/>
    <p:sldId id="260" r:id="rId6"/>
    <p:sldId id="257" r:id="rId7"/>
    <p:sldId id="258" r:id="rId8"/>
    <p:sldId id="272" r:id="rId9"/>
    <p:sldId id="263" r:id="rId10"/>
    <p:sldId id="273" r:id="rId11"/>
    <p:sldId id="281" r:id="rId12"/>
    <p:sldId id="280" r:id="rId13"/>
    <p:sldId id="279" r:id="rId14"/>
    <p:sldId id="278" r:id="rId15"/>
    <p:sldId id="277" r:id="rId16"/>
    <p:sldId id="276" r:id="rId17"/>
    <p:sldId id="274" r:id="rId18"/>
    <p:sldId id="282" r:id="rId19"/>
    <p:sldId id="266" r:id="rId20"/>
    <p:sldId id="267" r:id="rId21"/>
  </p:sldIdLst>
  <p:sldSz cx="9144000" cy="6858000" type="screen4x3"/>
  <p:notesSz cx="6858000" cy="9144000"/>
  <p:defaultTextStyle>
    <a:defPPr>
      <a:defRPr lang="en-GB"/>
    </a:defPPr>
    <a:lvl1pPr algn="ctr" rtl="0" fontAlgn="base">
      <a:spcBef>
        <a:spcPct val="50000"/>
      </a:spcBef>
      <a:spcAft>
        <a:spcPct val="0"/>
      </a:spcAft>
      <a:defRPr sz="1600" kern="1200">
        <a:solidFill>
          <a:schemeClr val="tx1"/>
        </a:solidFill>
        <a:latin typeface="Arial" charset="0"/>
        <a:ea typeface="+mn-ea"/>
        <a:cs typeface="+mn-cs"/>
      </a:defRPr>
    </a:lvl1pPr>
    <a:lvl2pPr marL="457200" algn="ctr" rtl="0" fontAlgn="base">
      <a:spcBef>
        <a:spcPct val="50000"/>
      </a:spcBef>
      <a:spcAft>
        <a:spcPct val="0"/>
      </a:spcAft>
      <a:defRPr sz="1600" kern="1200">
        <a:solidFill>
          <a:schemeClr val="tx1"/>
        </a:solidFill>
        <a:latin typeface="Arial" charset="0"/>
        <a:ea typeface="+mn-ea"/>
        <a:cs typeface="+mn-cs"/>
      </a:defRPr>
    </a:lvl2pPr>
    <a:lvl3pPr marL="914400" algn="ctr" rtl="0" fontAlgn="base">
      <a:spcBef>
        <a:spcPct val="50000"/>
      </a:spcBef>
      <a:spcAft>
        <a:spcPct val="0"/>
      </a:spcAft>
      <a:defRPr sz="1600" kern="1200">
        <a:solidFill>
          <a:schemeClr val="tx1"/>
        </a:solidFill>
        <a:latin typeface="Arial" charset="0"/>
        <a:ea typeface="+mn-ea"/>
        <a:cs typeface="+mn-cs"/>
      </a:defRPr>
    </a:lvl3pPr>
    <a:lvl4pPr marL="1371600" algn="ctr" rtl="0" fontAlgn="base">
      <a:spcBef>
        <a:spcPct val="50000"/>
      </a:spcBef>
      <a:spcAft>
        <a:spcPct val="0"/>
      </a:spcAft>
      <a:defRPr sz="1600" kern="1200">
        <a:solidFill>
          <a:schemeClr val="tx1"/>
        </a:solidFill>
        <a:latin typeface="Arial" charset="0"/>
        <a:ea typeface="+mn-ea"/>
        <a:cs typeface="+mn-cs"/>
      </a:defRPr>
    </a:lvl4pPr>
    <a:lvl5pPr marL="1828800" algn="ctr" rtl="0" fontAlgn="base">
      <a:spcBef>
        <a:spcPct val="5000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EE0"/>
    <a:srgbClr val="EA0F6B"/>
    <a:srgbClr val="68167A"/>
    <a:srgbClr val="939905"/>
    <a:srgbClr val="E4DDD7"/>
    <a:srgbClr val="000000"/>
    <a:srgbClr val="008789"/>
    <a:srgbClr val="84868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97934" autoAdjust="0"/>
  </p:normalViewPr>
  <p:slideViewPr>
    <p:cSldViewPr>
      <p:cViewPr varScale="1">
        <p:scale>
          <a:sx n="103" d="100"/>
          <a:sy n="103" d="100"/>
        </p:scale>
        <p:origin x="-2118" y="-96"/>
      </p:cViewPr>
      <p:guideLst>
        <p:guide orient="horz" pos="2160"/>
        <p:guide orient="horz" pos="164"/>
        <p:guide orient="horz" pos="4201"/>
        <p:guide pos="2880"/>
        <p:guide pos="5556"/>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70" d="100"/>
          <a:sy n="70" d="100"/>
        </p:scale>
        <p:origin x="-281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6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spcBef>
                <a:spcPct val="0"/>
              </a:spcBef>
              <a:defRPr sz="1200">
                <a:latin typeface="Arial" charset="0"/>
              </a:defRPr>
            </a:lvl1pPr>
          </a:lstStyle>
          <a:p>
            <a:pPr>
              <a:defRPr/>
            </a:pPr>
            <a:endParaRPr lang="en-GB"/>
          </a:p>
        </p:txBody>
      </p:sp>
      <p:sp>
        <p:nvSpPr>
          <p:cNvPr id="30617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en-GB"/>
          </a:p>
        </p:txBody>
      </p:sp>
      <p:sp>
        <p:nvSpPr>
          <p:cNvPr id="30618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a:spcBef>
                <a:spcPct val="0"/>
              </a:spcBef>
              <a:defRPr sz="1200">
                <a:latin typeface="Arial" charset="0"/>
              </a:defRPr>
            </a:lvl1pPr>
          </a:lstStyle>
          <a:p>
            <a:pPr>
              <a:defRPr/>
            </a:pPr>
            <a:endParaRPr lang="en-GB"/>
          </a:p>
        </p:txBody>
      </p:sp>
      <p:sp>
        <p:nvSpPr>
          <p:cNvPr id="30618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pPr>
              <a:defRPr/>
            </a:pPr>
            <a:fld id="{0C34680E-5ABD-468C-9B4B-8A5582E5C6BA}"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spcBef>
                <a:spcPct val="0"/>
              </a:spcBef>
              <a:defRPr sz="1200">
                <a:latin typeface="Arial" charset="0"/>
              </a:defRPr>
            </a:lvl1pPr>
          </a:lstStyle>
          <a:p>
            <a:pPr>
              <a:defRPr/>
            </a:pPr>
            <a:endParaRPr lang="en-GB"/>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en-GB"/>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a:spcBef>
                <a:spcPct val="0"/>
              </a:spcBef>
              <a:defRPr sz="1200">
                <a:latin typeface="Arial" charset="0"/>
              </a:defRPr>
            </a:lvl1pPr>
          </a:lstStyle>
          <a:p>
            <a:pPr>
              <a:defRPr/>
            </a:pPr>
            <a:endParaRPr lang="en-GB"/>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pPr>
              <a:defRPr/>
            </a:pPr>
            <a:fld id="{57A86329-3A85-4A4C-94CC-9F6F00432CFB}"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Cyan Boxes">
    <p:spTree>
      <p:nvGrpSpPr>
        <p:cNvPr id="1" name=""/>
        <p:cNvGrpSpPr/>
        <p:nvPr/>
      </p:nvGrpSpPr>
      <p:grpSpPr>
        <a:xfrm>
          <a:off x="0" y="0"/>
          <a:ext cx="0" cy="0"/>
          <a:chOff x="0" y="0"/>
          <a:chExt cx="0" cy="0"/>
        </a:xfrm>
      </p:grpSpPr>
      <p:pic>
        <p:nvPicPr>
          <p:cNvPr id="4" name="Picture 7" descr="girl teddy hospital.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 name="Rectangle 2"/>
          <p:cNvSpPr>
            <a:spLocks noGrp="1" noChangeArrowheads="1"/>
          </p:cNvSpPr>
          <p:nvPr>
            <p:ph type="ctrTitle"/>
          </p:nvPr>
        </p:nvSpPr>
        <p:spPr>
          <a:xfrm>
            <a:off x="392113" y="3508375"/>
            <a:ext cx="5530850" cy="1465263"/>
          </a:xfrm>
          <a:solidFill>
            <a:srgbClr val="009EE0"/>
          </a:solidFill>
        </p:spPr>
        <p:txBody>
          <a:bodyPr lIns="118800" tIns="36000" rIns="72000" bIns="630000" anchor="t"/>
          <a:lstStyle>
            <a:lvl1pPr>
              <a:defRPr sz="3000" b="0" baseline="0">
                <a:solidFill>
                  <a:schemeClr val="bg1"/>
                </a:solidFill>
              </a:defRPr>
            </a:lvl1pPr>
          </a:lstStyle>
          <a:p>
            <a:pPr lvl="0"/>
            <a:r>
              <a:rPr lang="en-US" noProof="0" dirty="0" smtClean="0"/>
              <a:t>Click to edit Master title style</a:t>
            </a:r>
            <a:endParaRPr lang="en-GB" noProof="0" dirty="0" smtClean="0"/>
          </a:p>
        </p:txBody>
      </p:sp>
      <p:sp>
        <p:nvSpPr>
          <p:cNvPr id="16" name="Rectangle 3"/>
          <p:cNvSpPr>
            <a:spLocks noGrp="1" noChangeArrowheads="1"/>
          </p:cNvSpPr>
          <p:nvPr>
            <p:ph type="subTitle" idx="1"/>
          </p:nvPr>
        </p:nvSpPr>
        <p:spPr>
          <a:xfrm>
            <a:off x="392113" y="4695825"/>
            <a:ext cx="5530850" cy="1258976"/>
          </a:xfrm>
          <a:solidFill>
            <a:srgbClr val="009EE0"/>
          </a:solidFill>
          <a:extLst>
            <a:ext uri="{91240B29-F687-4F45-9708-019B960494DF}"/>
          </a:extLst>
        </p:spPr>
        <p:txBody>
          <a:bodyPr lIns="118800" tIns="36000" rIns="72000" bIns="144000">
            <a:spAutoFit/>
          </a:bodyPr>
          <a:lstStyle>
            <a:lvl1pPr marL="342900" marR="0" indent="-342900" algn="l" defTabSz="914400" rtl="0" eaLnBrk="0" fontAlgn="base" latinLnBrk="0" hangingPunct="0">
              <a:lnSpc>
                <a:spcPct val="100000"/>
              </a:lnSpc>
              <a:spcBef>
                <a:spcPct val="0"/>
              </a:spcBef>
              <a:spcAft>
                <a:spcPct val="0"/>
              </a:spcAft>
              <a:buClrTx/>
              <a:buSzTx/>
              <a:buFontTx/>
              <a:buNone/>
              <a:tabLst/>
              <a:defRPr sz="1400">
                <a:solidFill>
                  <a:schemeClr val="bg1"/>
                </a:solidFill>
              </a:defRPr>
            </a:lvl1pPr>
          </a:lstStyle>
          <a:p>
            <a:pPr lvl="0"/>
            <a:r>
              <a:rPr lang="en-GB" noProof="0" dirty="0" smtClean="0"/>
              <a:t>Click to edit Master subtitle style</a:t>
            </a:r>
          </a:p>
          <a:p>
            <a:pPr lvl="0"/>
            <a:r>
              <a:rPr lang="en-GB" noProof="0" dirty="0" smtClean="0"/>
              <a:t>Click to edit Master subtitle style</a:t>
            </a:r>
          </a:p>
          <a:p>
            <a:pPr lvl="0"/>
            <a:r>
              <a:rPr lang="en-GB" noProof="0" dirty="0" smtClean="0"/>
              <a:t>Click to edit Master subtitle style</a:t>
            </a:r>
          </a:p>
          <a:p>
            <a:pPr lvl="0"/>
            <a:r>
              <a:rPr lang="en-GB" noProof="0" dirty="0" smtClean="0"/>
              <a:t>Click to edit Master subtitle style</a:t>
            </a:r>
          </a:p>
          <a:p>
            <a:pPr lvl="0"/>
            <a:endParaRPr lang="en-GB" noProof="0" dirty="0" smtClean="0"/>
          </a:p>
        </p:txBody>
      </p:sp>
      <p:sp>
        <p:nvSpPr>
          <p:cNvPr id="6" name="Rectangle 5"/>
          <p:cNvSpPr>
            <a:spLocks noGrp="1" noChangeArrowheads="1"/>
          </p:cNvSpPr>
          <p:nvPr>
            <p:ph type="ftr" sz="quarter" idx="10"/>
          </p:nvPr>
        </p:nvSpPr>
        <p:spPr/>
        <p:txBody>
          <a:bodyPr/>
          <a:lstStyle>
            <a:lvl1pPr>
              <a:defRPr/>
            </a:lvl1pPr>
          </a:lstStyle>
          <a:p>
            <a:pPr>
              <a:defRPr/>
            </a:pPr>
            <a:endParaRPr lang="en-GB"/>
          </a:p>
        </p:txBody>
      </p:sp>
      <p:sp>
        <p:nvSpPr>
          <p:cNvPr id="7" name="Rectangle 6"/>
          <p:cNvSpPr>
            <a:spLocks noGrp="1" noChangeArrowheads="1"/>
          </p:cNvSpPr>
          <p:nvPr>
            <p:ph type="sldNum" sz="quarter" idx="11"/>
          </p:nvPr>
        </p:nvSpPr>
        <p:spPr/>
        <p:txBody>
          <a:bodyPr/>
          <a:lstStyle>
            <a:lvl1pPr>
              <a:defRPr/>
            </a:lvl1pPr>
          </a:lstStyle>
          <a:p>
            <a:pPr>
              <a:defRPr/>
            </a:pPr>
            <a:fld id="{B0CE77ED-25CF-4D1B-A4B6-104D805E6789}" type="slidenum">
              <a:rPr lang="en-GB"/>
              <a:pPr>
                <a:defRPr/>
              </a:pPr>
              <a:t>‹#›</a:t>
            </a:fld>
            <a:endParaRPr lang="en-GB"/>
          </a:p>
        </p:txBody>
      </p:sp>
      <p:pic>
        <p:nvPicPr>
          <p:cNvPr id="8" name="Picture 7" descr="Bupa-square-wht_cyan-box.jpg"/>
          <p:cNvPicPr>
            <a:picLocks noChangeAspect="1"/>
          </p:cNvPicPr>
          <p:nvPr userDrawn="1"/>
        </p:nvPicPr>
        <p:blipFill>
          <a:blip r:embed="rId3" cstate="print"/>
          <a:stretch>
            <a:fillRect/>
          </a:stretch>
        </p:blipFill>
        <p:spPr>
          <a:xfrm>
            <a:off x="395536" y="1880713"/>
            <a:ext cx="1483200" cy="1483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Page with Icon">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68167A"/>
          </a:solidFill>
          <a:ln w="9525" algn="ctr">
            <a:solidFill>
              <a:srgbClr val="84868A"/>
            </a:solidFill>
            <a:miter lim="800000"/>
            <a:headEnd/>
            <a:tailEnd/>
          </a:ln>
        </p:spPr>
        <p:txBody>
          <a:bodyPr anchor="ctr">
            <a:spAutoFit/>
          </a:bodyPr>
          <a:lstStyle/>
          <a:p>
            <a:pPr>
              <a:defRPr/>
            </a:pPr>
            <a:endParaRPr lang="en-US"/>
          </a:p>
        </p:txBody>
      </p:sp>
      <p:pic>
        <p:nvPicPr>
          <p:cNvPr id="4" name="Picture 9" descr="Icon_heart_white"/>
          <p:cNvPicPr>
            <a:picLocks noChangeAspect="1" noChangeArrowheads="1"/>
          </p:cNvPicPr>
          <p:nvPr userDrawn="1"/>
        </p:nvPicPr>
        <p:blipFill>
          <a:blip r:embed="rId2" cstate="print"/>
          <a:srcRect/>
          <a:stretch>
            <a:fillRect/>
          </a:stretch>
        </p:blipFill>
        <p:spPr bwMode="auto">
          <a:xfrm>
            <a:off x="2484438" y="188913"/>
            <a:ext cx="6356350" cy="6499225"/>
          </a:xfrm>
          <a:prstGeom prst="rect">
            <a:avLst/>
          </a:prstGeom>
          <a:noFill/>
          <a:ln w="9525">
            <a:noFill/>
            <a:miter lim="800000"/>
            <a:headEnd/>
            <a:tailEnd/>
          </a:ln>
        </p:spPr>
      </p:pic>
      <p:sp>
        <p:nvSpPr>
          <p:cNvPr id="5" name="Rectangle 2"/>
          <p:cNvSpPr>
            <a:spLocks noChangeArrowheads="1"/>
          </p:cNvSpPr>
          <p:nvPr userDrawn="1"/>
        </p:nvSpPr>
        <p:spPr bwMode="auto">
          <a:xfrm>
            <a:off x="392113" y="3508375"/>
            <a:ext cx="5532437" cy="2382838"/>
          </a:xfrm>
          <a:prstGeom prst="rect">
            <a:avLst/>
          </a:prstGeom>
          <a:solidFill>
            <a:srgbClr val="FFFFFF"/>
          </a:solidFill>
          <a:ln w="9525">
            <a:noFill/>
            <a:miter lim="800000"/>
            <a:headEnd/>
            <a:tailEnd/>
          </a:ln>
        </p:spPr>
        <p:txBody>
          <a:bodyPr lIns="118800" tIns="36000" rIns="72000" bIns="630000"/>
          <a:lstStyle/>
          <a:p>
            <a:pPr algn="l">
              <a:spcBef>
                <a:spcPct val="0"/>
              </a:spcBef>
              <a:defRPr/>
            </a:pPr>
            <a:endParaRPr lang="en-GB" sz="3000" dirty="0">
              <a:solidFill>
                <a:schemeClr val="tx2"/>
              </a:solidFill>
            </a:endParaRPr>
          </a:p>
        </p:txBody>
      </p:sp>
      <p:sp>
        <p:nvSpPr>
          <p:cNvPr id="7" name="Rectangle 2"/>
          <p:cNvSpPr>
            <a:spLocks noGrp="1" noChangeArrowheads="1"/>
          </p:cNvSpPr>
          <p:nvPr>
            <p:ph type="ctrTitle"/>
          </p:nvPr>
        </p:nvSpPr>
        <p:spPr>
          <a:xfrm>
            <a:off x="392113" y="3508375"/>
            <a:ext cx="5530850" cy="1465263"/>
          </a:xfrm>
          <a:solidFill>
            <a:srgbClr val="FFFFFF"/>
          </a:solidFill>
        </p:spPr>
        <p:txBody>
          <a:bodyPr lIns="118800" tIns="36000" rIns="72000" bIns="630000" anchor="t"/>
          <a:lstStyle>
            <a:lvl1pPr>
              <a:defRPr sz="3000" b="0" baseline="0"/>
            </a:lvl1pPr>
          </a:lstStyle>
          <a:p>
            <a:pPr lvl="0"/>
            <a:r>
              <a:rPr lang="en-US" noProof="0" dirty="0" smtClean="0"/>
              <a:t>Click to edit Master title style</a:t>
            </a:r>
            <a:endParaRPr lang="en-GB" noProof="0" dirty="0" smtClean="0"/>
          </a:p>
        </p:txBody>
      </p:sp>
      <p:sp>
        <p:nvSpPr>
          <p:cNvPr id="6" name="Rectangle 5"/>
          <p:cNvSpPr>
            <a:spLocks noGrp="1" noChangeArrowheads="1"/>
          </p:cNvSpPr>
          <p:nvPr>
            <p:ph type="ftr" sz="quarter" idx="10"/>
          </p:nvPr>
        </p:nvSpPr>
        <p:spPr/>
        <p:txBody>
          <a:bodyPr/>
          <a:lstStyle>
            <a:lvl1pPr>
              <a:defRPr/>
            </a:lvl1pPr>
          </a:lstStyle>
          <a:p>
            <a:pPr>
              <a:defRPr/>
            </a:pPr>
            <a:endParaRPr lang="en-GB"/>
          </a:p>
        </p:txBody>
      </p:sp>
      <p:sp>
        <p:nvSpPr>
          <p:cNvPr id="8" name="Rectangle 6"/>
          <p:cNvSpPr>
            <a:spLocks noGrp="1" noChangeArrowheads="1"/>
          </p:cNvSpPr>
          <p:nvPr>
            <p:ph type="sldNum" sz="quarter" idx="11"/>
          </p:nvPr>
        </p:nvSpPr>
        <p:spPr/>
        <p:txBody>
          <a:bodyPr/>
          <a:lstStyle>
            <a:lvl1pPr>
              <a:defRPr/>
            </a:lvl1pPr>
          </a:lstStyle>
          <a:p>
            <a:pPr>
              <a:defRPr/>
            </a:pPr>
            <a:fld id="{9AC58CDA-7C0F-4C2E-B5D0-03741F92DACE}"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Page with Icon 2">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009EE0"/>
          </a:solidFill>
          <a:ln w="9525">
            <a:noFill/>
            <a:miter lim="800000"/>
            <a:headEnd/>
            <a:tailEnd/>
          </a:ln>
        </p:spPr>
        <p:txBody>
          <a:bodyPr wrap="none" anchor="ctr"/>
          <a:lstStyle/>
          <a:p>
            <a:pPr>
              <a:defRPr/>
            </a:pPr>
            <a:endParaRPr lang="en-AU"/>
          </a:p>
        </p:txBody>
      </p:sp>
      <p:pic>
        <p:nvPicPr>
          <p:cNvPr id="4" name="Picture 8" descr="Icon_family_white"/>
          <p:cNvPicPr>
            <a:picLocks noChangeAspect="1" noChangeArrowheads="1"/>
          </p:cNvPicPr>
          <p:nvPr userDrawn="1"/>
        </p:nvPicPr>
        <p:blipFill>
          <a:blip r:embed="rId2" cstate="print"/>
          <a:srcRect/>
          <a:stretch>
            <a:fillRect/>
          </a:stretch>
        </p:blipFill>
        <p:spPr bwMode="invGray">
          <a:xfrm>
            <a:off x="5391150" y="147638"/>
            <a:ext cx="3502025" cy="6445250"/>
          </a:xfrm>
          <a:prstGeom prst="rect">
            <a:avLst/>
          </a:prstGeom>
          <a:noFill/>
          <a:ln w="9525">
            <a:noFill/>
            <a:miter lim="800000"/>
            <a:headEnd/>
            <a:tailEnd/>
          </a:ln>
        </p:spPr>
      </p:pic>
      <p:sp>
        <p:nvSpPr>
          <p:cNvPr id="5" name="Rectangle 4"/>
          <p:cNvSpPr>
            <a:spLocks noChangeArrowheads="1"/>
          </p:cNvSpPr>
          <p:nvPr userDrawn="1"/>
        </p:nvSpPr>
        <p:spPr bwMode="auto">
          <a:xfrm>
            <a:off x="392113" y="3517900"/>
            <a:ext cx="5530850" cy="2382838"/>
          </a:xfrm>
          <a:prstGeom prst="rect">
            <a:avLst/>
          </a:prstGeom>
          <a:solidFill>
            <a:srgbClr val="FFFFFF"/>
          </a:solidFill>
          <a:ln w="9525">
            <a:noFill/>
            <a:miter lim="800000"/>
            <a:headEnd/>
            <a:tailEnd/>
          </a:ln>
        </p:spPr>
        <p:txBody>
          <a:bodyPr lIns="118800" tIns="36000" rIns="72000" bIns="630000"/>
          <a:lstStyle/>
          <a:p>
            <a:pPr algn="l" eaLnBrk="0" hangingPunct="0">
              <a:spcBef>
                <a:spcPct val="0"/>
              </a:spcBef>
              <a:defRPr/>
            </a:pPr>
            <a:endParaRPr lang="en-GB" sz="3000" dirty="0">
              <a:solidFill>
                <a:schemeClr val="tx2"/>
              </a:solidFill>
            </a:endParaRPr>
          </a:p>
        </p:txBody>
      </p:sp>
      <p:sp>
        <p:nvSpPr>
          <p:cNvPr id="7" name="Rectangle 2"/>
          <p:cNvSpPr>
            <a:spLocks noGrp="1" noChangeArrowheads="1"/>
          </p:cNvSpPr>
          <p:nvPr>
            <p:ph type="ctrTitle"/>
          </p:nvPr>
        </p:nvSpPr>
        <p:spPr>
          <a:xfrm>
            <a:off x="392113" y="3508375"/>
            <a:ext cx="5530850" cy="1465263"/>
          </a:xfrm>
          <a:solidFill>
            <a:srgbClr val="FFFFFF"/>
          </a:solidFill>
        </p:spPr>
        <p:txBody>
          <a:bodyPr lIns="118800" tIns="36000" rIns="72000" bIns="630000" anchor="t"/>
          <a:lstStyle>
            <a:lvl1pPr>
              <a:defRPr sz="3000" b="0" baseline="0"/>
            </a:lvl1pPr>
          </a:lstStyle>
          <a:p>
            <a:pPr lvl="0"/>
            <a:r>
              <a:rPr lang="en-US" noProof="0" smtClean="0"/>
              <a:t>Click to edit Master title style</a:t>
            </a:r>
            <a:endParaRPr lang="en-GB" noProof="0" dirty="0" smtClean="0"/>
          </a:p>
        </p:txBody>
      </p:sp>
      <p:sp>
        <p:nvSpPr>
          <p:cNvPr id="6" name="Rectangle 5"/>
          <p:cNvSpPr>
            <a:spLocks noGrp="1" noChangeArrowheads="1"/>
          </p:cNvSpPr>
          <p:nvPr>
            <p:ph type="ftr" sz="quarter" idx="10"/>
          </p:nvPr>
        </p:nvSpPr>
        <p:spPr/>
        <p:txBody>
          <a:bodyPr/>
          <a:lstStyle>
            <a:lvl1pPr>
              <a:defRPr/>
            </a:lvl1pPr>
          </a:lstStyle>
          <a:p>
            <a:pPr>
              <a:defRPr/>
            </a:pPr>
            <a:endParaRPr lang="en-GB"/>
          </a:p>
        </p:txBody>
      </p:sp>
      <p:sp>
        <p:nvSpPr>
          <p:cNvPr id="8" name="Rectangle 6"/>
          <p:cNvSpPr>
            <a:spLocks noGrp="1" noChangeArrowheads="1"/>
          </p:cNvSpPr>
          <p:nvPr>
            <p:ph type="sldNum" sz="quarter" idx="11"/>
          </p:nvPr>
        </p:nvSpPr>
        <p:spPr/>
        <p:txBody>
          <a:bodyPr/>
          <a:lstStyle>
            <a:lvl1pPr>
              <a:defRPr/>
            </a:lvl1pPr>
          </a:lstStyle>
          <a:p>
            <a:pPr>
              <a:defRPr/>
            </a:pPr>
            <a:fld id="{CD57CC44-FA01-46BB-871D-9E9AB03DCACC}"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Page with Icon 3">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EA0F6B"/>
          </a:solidFill>
          <a:ln w="9525">
            <a:noFill/>
            <a:miter lim="800000"/>
            <a:headEnd/>
            <a:tailEnd/>
          </a:ln>
        </p:spPr>
        <p:txBody>
          <a:bodyPr wrap="none" anchor="ctr"/>
          <a:lstStyle/>
          <a:p>
            <a:pPr>
              <a:defRPr/>
            </a:pPr>
            <a:endParaRPr lang="en-AU"/>
          </a:p>
        </p:txBody>
      </p:sp>
      <p:pic>
        <p:nvPicPr>
          <p:cNvPr id="4" name="Picture 8" descr="Icon_group_white"/>
          <p:cNvPicPr>
            <a:picLocks noChangeAspect="1" noChangeArrowheads="1"/>
          </p:cNvPicPr>
          <p:nvPr userDrawn="1"/>
        </p:nvPicPr>
        <p:blipFill>
          <a:blip r:embed="rId2" cstate="print"/>
          <a:srcRect l="3102"/>
          <a:stretch>
            <a:fillRect/>
          </a:stretch>
        </p:blipFill>
        <p:spPr bwMode="invGray">
          <a:xfrm>
            <a:off x="0" y="246063"/>
            <a:ext cx="8826500" cy="6611937"/>
          </a:xfrm>
          <a:prstGeom prst="rect">
            <a:avLst/>
          </a:prstGeom>
          <a:noFill/>
          <a:ln w="9525">
            <a:noFill/>
            <a:miter lim="800000"/>
            <a:headEnd/>
            <a:tailEnd/>
          </a:ln>
        </p:spPr>
      </p:pic>
      <p:sp>
        <p:nvSpPr>
          <p:cNvPr id="5" name="Rectangle 4"/>
          <p:cNvSpPr>
            <a:spLocks noChangeArrowheads="1"/>
          </p:cNvSpPr>
          <p:nvPr userDrawn="1"/>
        </p:nvSpPr>
        <p:spPr bwMode="auto">
          <a:xfrm>
            <a:off x="392113" y="3517900"/>
            <a:ext cx="5530850" cy="2382838"/>
          </a:xfrm>
          <a:prstGeom prst="rect">
            <a:avLst/>
          </a:prstGeom>
          <a:solidFill>
            <a:srgbClr val="FFFFFF"/>
          </a:solidFill>
          <a:ln w="9525">
            <a:noFill/>
            <a:miter lim="800000"/>
            <a:headEnd/>
            <a:tailEnd/>
          </a:ln>
        </p:spPr>
        <p:txBody>
          <a:bodyPr lIns="118800" tIns="36000" rIns="72000" bIns="630000"/>
          <a:lstStyle/>
          <a:p>
            <a:pPr algn="l" eaLnBrk="0" hangingPunct="0">
              <a:spcBef>
                <a:spcPct val="0"/>
              </a:spcBef>
              <a:defRPr/>
            </a:pPr>
            <a:endParaRPr lang="en-GB" sz="3000" dirty="0">
              <a:solidFill>
                <a:schemeClr val="tx2"/>
              </a:solidFill>
            </a:endParaRPr>
          </a:p>
        </p:txBody>
      </p:sp>
      <p:sp>
        <p:nvSpPr>
          <p:cNvPr id="8" name="Rectangle 2"/>
          <p:cNvSpPr>
            <a:spLocks noGrp="1" noChangeArrowheads="1"/>
          </p:cNvSpPr>
          <p:nvPr>
            <p:ph type="ctrTitle"/>
          </p:nvPr>
        </p:nvSpPr>
        <p:spPr>
          <a:xfrm>
            <a:off x="392113" y="3508375"/>
            <a:ext cx="5530850" cy="1465263"/>
          </a:xfrm>
          <a:solidFill>
            <a:srgbClr val="FFFFFF"/>
          </a:solidFill>
        </p:spPr>
        <p:txBody>
          <a:bodyPr lIns="118800" tIns="36000" rIns="72000" bIns="630000" anchor="t"/>
          <a:lstStyle>
            <a:lvl1pPr>
              <a:defRPr sz="3000" b="0" baseline="0"/>
            </a:lvl1pPr>
          </a:lstStyle>
          <a:p>
            <a:pPr lvl="0"/>
            <a:r>
              <a:rPr lang="en-US" noProof="0" smtClean="0"/>
              <a:t>Click to edit Master title style</a:t>
            </a:r>
            <a:endParaRPr lang="en-GB" noProof="0" dirty="0" smtClean="0"/>
          </a:p>
        </p:txBody>
      </p:sp>
      <p:sp>
        <p:nvSpPr>
          <p:cNvPr id="6" name="Footer Placeholder 2"/>
          <p:cNvSpPr>
            <a:spLocks noGrp="1"/>
          </p:cNvSpPr>
          <p:nvPr>
            <p:ph type="ftr" sz="quarter" idx="10"/>
          </p:nvPr>
        </p:nvSpPr>
        <p:spPr/>
        <p:txBody>
          <a:bodyPr/>
          <a:lstStyle>
            <a:lvl1pPr>
              <a:defRPr/>
            </a:lvl1pPr>
          </a:lstStyle>
          <a:p>
            <a:pPr>
              <a:defRPr/>
            </a:pPr>
            <a:endParaRPr lang="en-GB"/>
          </a:p>
        </p:txBody>
      </p:sp>
      <p:sp>
        <p:nvSpPr>
          <p:cNvPr id="7" name="Slide Number Placeholder 3"/>
          <p:cNvSpPr>
            <a:spLocks noGrp="1"/>
          </p:cNvSpPr>
          <p:nvPr>
            <p:ph type="sldNum" sz="quarter" idx="11"/>
          </p:nvPr>
        </p:nvSpPr>
        <p:spPr/>
        <p:txBody>
          <a:bodyPr/>
          <a:lstStyle>
            <a:lvl1pPr>
              <a:defRPr/>
            </a:lvl1pPr>
          </a:lstStyle>
          <a:p>
            <a:pPr>
              <a:defRPr/>
            </a:pPr>
            <a:fld id="{472D2457-88A6-48BF-A441-712E4A45DFD5}"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Page with Icon 4">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008789"/>
          </a:solidFill>
          <a:ln w="9525">
            <a:noFill/>
            <a:miter lim="800000"/>
            <a:headEnd/>
            <a:tailEnd/>
          </a:ln>
        </p:spPr>
        <p:txBody>
          <a:bodyPr wrap="none" anchor="ctr"/>
          <a:lstStyle/>
          <a:p>
            <a:pPr>
              <a:defRPr/>
            </a:pPr>
            <a:endParaRPr lang="en-AU"/>
          </a:p>
        </p:txBody>
      </p:sp>
      <p:pic>
        <p:nvPicPr>
          <p:cNvPr id="4" name="Picture 8" descr="slide0016_image004"/>
          <p:cNvPicPr>
            <a:picLocks noChangeAspect="1" noChangeArrowheads="1"/>
          </p:cNvPicPr>
          <p:nvPr userDrawn="1"/>
        </p:nvPicPr>
        <p:blipFill>
          <a:blip r:embed="rId2" cstate="print"/>
          <a:srcRect/>
          <a:stretch>
            <a:fillRect/>
          </a:stretch>
        </p:blipFill>
        <p:spPr bwMode="invGray">
          <a:xfrm>
            <a:off x="2411413" y="190500"/>
            <a:ext cx="6530975" cy="6519863"/>
          </a:xfrm>
          <a:prstGeom prst="rect">
            <a:avLst/>
          </a:prstGeom>
          <a:noFill/>
          <a:ln w="9525">
            <a:noFill/>
            <a:miter lim="800000"/>
            <a:headEnd/>
            <a:tailEnd/>
          </a:ln>
        </p:spPr>
      </p:pic>
      <p:sp>
        <p:nvSpPr>
          <p:cNvPr id="5" name="Rectangle 4"/>
          <p:cNvSpPr>
            <a:spLocks noChangeArrowheads="1"/>
          </p:cNvSpPr>
          <p:nvPr userDrawn="1"/>
        </p:nvSpPr>
        <p:spPr bwMode="auto">
          <a:xfrm>
            <a:off x="392113" y="3517900"/>
            <a:ext cx="5530850" cy="2382838"/>
          </a:xfrm>
          <a:prstGeom prst="rect">
            <a:avLst/>
          </a:prstGeom>
          <a:solidFill>
            <a:srgbClr val="FFFFFF"/>
          </a:solidFill>
          <a:ln w="9525">
            <a:noFill/>
            <a:miter lim="800000"/>
            <a:headEnd/>
            <a:tailEnd/>
          </a:ln>
        </p:spPr>
        <p:txBody>
          <a:bodyPr lIns="118800" tIns="36000" rIns="72000" bIns="630000"/>
          <a:lstStyle/>
          <a:p>
            <a:pPr algn="l" eaLnBrk="0" hangingPunct="0">
              <a:spcBef>
                <a:spcPct val="0"/>
              </a:spcBef>
              <a:defRPr/>
            </a:pPr>
            <a:endParaRPr lang="en-GB" sz="3000" dirty="0">
              <a:solidFill>
                <a:schemeClr val="tx2"/>
              </a:solidFill>
            </a:endParaRPr>
          </a:p>
        </p:txBody>
      </p:sp>
      <p:sp>
        <p:nvSpPr>
          <p:cNvPr id="7" name="Rectangle 2"/>
          <p:cNvSpPr>
            <a:spLocks noGrp="1" noChangeArrowheads="1"/>
          </p:cNvSpPr>
          <p:nvPr>
            <p:ph type="ctrTitle"/>
          </p:nvPr>
        </p:nvSpPr>
        <p:spPr>
          <a:xfrm>
            <a:off x="392113" y="3508375"/>
            <a:ext cx="5530850" cy="1465263"/>
          </a:xfrm>
          <a:solidFill>
            <a:srgbClr val="FFFFFF"/>
          </a:solidFill>
        </p:spPr>
        <p:txBody>
          <a:bodyPr lIns="118800" tIns="36000" rIns="72000" bIns="630000" anchor="t"/>
          <a:lstStyle>
            <a:lvl1pPr>
              <a:defRPr sz="3000" b="0" baseline="0"/>
            </a:lvl1pPr>
          </a:lstStyle>
          <a:p>
            <a:pPr lvl="0"/>
            <a:r>
              <a:rPr lang="en-US" noProof="0" smtClean="0"/>
              <a:t>Click to edit Master title style</a:t>
            </a:r>
            <a:endParaRPr lang="en-GB" noProof="0" dirty="0" smtClean="0"/>
          </a:p>
        </p:txBody>
      </p:sp>
      <p:sp>
        <p:nvSpPr>
          <p:cNvPr id="6" name="Footer Placeholder 2"/>
          <p:cNvSpPr>
            <a:spLocks noGrp="1"/>
          </p:cNvSpPr>
          <p:nvPr>
            <p:ph type="ftr" sz="quarter" idx="10"/>
          </p:nvPr>
        </p:nvSpPr>
        <p:spPr/>
        <p:txBody>
          <a:bodyPr/>
          <a:lstStyle>
            <a:lvl1pPr>
              <a:defRPr/>
            </a:lvl1pPr>
          </a:lstStyle>
          <a:p>
            <a:pPr>
              <a:defRPr/>
            </a:pPr>
            <a:endParaRPr lang="en-GB"/>
          </a:p>
        </p:txBody>
      </p:sp>
      <p:sp>
        <p:nvSpPr>
          <p:cNvPr id="8" name="Slide Number Placeholder 3"/>
          <p:cNvSpPr>
            <a:spLocks noGrp="1"/>
          </p:cNvSpPr>
          <p:nvPr>
            <p:ph type="sldNum" sz="quarter" idx="11"/>
          </p:nvPr>
        </p:nvSpPr>
        <p:spPr/>
        <p:txBody>
          <a:bodyPr/>
          <a:lstStyle>
            <a:lvl1pPr>
              <a:defRPr/>
            </a:lvl1pPr>
          </a:lstStyle>
          <a:p>
            <a:pPr>
              <a:defRPr/>
            </a:pPr>
            <a:fld id="{33D7F3D8-2808-44BD-A363-6637DEC401BB}"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Page with Icon 5">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939905"/>
          </a:solidFill>
          <a:ln w="9525">
            <a:noFill/>
            <a:miter lim="800000"/>
            <a:headEnd/>
            <a:tailEnd/>
          </a:ln>
        </p:spPr>
        <p:txBody>
          <a:bodyPr wrap="none" anchor="ctr"/>
          <a:lstStyle/>
          <a:p>
            <a:pPr>
              <a:defRPr/>
            </a:pPr>
            <a:endParaRPr lang="en-AU"/>
          </a:p>
        </p:txBody>
      </p:sp>
      <p:pic>
        <p:nvPicPr>
          <p:cNvPr id="4" name="Picture 8" descr="slide0054_image013"/>
          <p:cNvPicPr>
            <a:picLocks noChangeAspect="1" noChangeArrowheads="1"/>
          </p:cNvPicPr>
          <p:nvPr userDrawn="1"/>
        </p:nvPicPr>
        <p:blipFill>
          <a:blip r:embed="rId2" cstate="print"/>
          <a:srcRect/>
          <a:stretch>
            <a:fillRect/>
          </a:stretch>
        </p:blipFill>
        <p:spPr bwMode="invGray">
          <a:xfrm>
            <a:off x="3308350" y="260350"/>
            <a:ext cx="5511800" cy="6408738"/>
          </a:xfrm>
          <a:prstGeom prst="rect">
            <a:avLst/>
          </a:prstGeom>
          <a:noFill/>
          <a:ln w="9525">
            <a:noFill/>
            <a:miter lim="800000"/>
            <a:headEnd/>
            <a:tailEnd/>
          </a:ln>
        </p:spPr>
      </p:pic>
      <p:sp>
        <p:nvSpPr>
          <p:cNvPr id="5" name="Rectangle 4"/>
          <p:cNvSpPr>
            <a:spLocks noChangeArrowheads="1"/>
          </p:cNvSpPr>
          <p:nvPr userDrawn="1"/>
        </p:nvSpPr>
        <p:spPr bwMode="auto">
          <a:xfrm>
            <a:off x="392113" y="3517900"/>
            <a:ext cx="5530850" cy="2382838"/>
          </a:xfrm>
          <a:prstGeom prst="rect">
            <a:avLst/>
          </a:prstGeom>
          <a:solidFill>
            <a:srgbClr val="FFFFFF"/>
          </a:solidFill>
          <a:ln w="9525">
            <a:noFill/>
            <a:miter lim="800000"/>
            <a:headEnd/>
            <a:tailEnd/>
          </a:ln>
        </p:spPr>
        <p:txBody>
          <a:bodyPr lIns="118800" tIns="36000" rIns="72000" bIns="630000"/>
          <a:lstStyle/>
          <a:p>
            <a:pPr algn="l" eaLnBrk="0" hangingPunct="0">
              <a:spcBef>
                <a:spcPct val="0"/>
              </a:spcBef>
              <a:defRPr/>
            </a:pPr>
            <a:endParaRPr lang="en-GB" sz="3000" dirty="0">
              <a:solidFill>
                <a:schemeClr val="tx2"/>
              </a:solidFill>
            </a:endParaRPr>
          </a:p>
        </p:txBody>
      </p:sp>
      <p:sp>
        <p:nvSpPr>
          <p:cNvPr id="7" name="Rectangle 2"/>
          <p:cNvSpPr>
            <a:spLocks noGrp="1" noChangeArrowheads="1"/>
          </p:cNvSpPr>
          <p:nvPr>
            <p:ph type="ctrTitle"/>
          </p:nvPr>
        </p:nvSpPr>
        <p:spPr>
          <a:xfrm>
            <a:off x="392113" y="3508375"/>
            <a:ext cx="5530850" cy="1465263"/>
          </a:xfrm>
          <a:solidFill>
            <a:srgbClr val="FFFFFF"/>
          </a:solidFill>
        </p:spPr>
        <p:txBody>
          <a:bodyPr lIns="118800" tIns="36000" rIns="72000" bIns="630000" anchor="t"/>
          <a:lstStyle>
            <a:lvl1pPr>
              <a:defRPr sz="3000" b="0" baseline="0"/>
            </a:lvl1pPr>
          </a:lstStyle>
          <a:p>
            <a:pPr lvl="0"/>
            <a:r>
              <a:rPr lang="en-US" noProof="0" smtClean="0"/>
              <a:t>Click to edit Master title style</a:t>
            </a:r>
            <a:endParaRPr lang="en-GB" noProof="0" dirty="0" smtClean="0"/>
          </a:p>
        </p:txBody>
      </p:sp>
      <p:sp>
        <p:nvSpPr>
          <p:cNvPr id="6" name="Footer Placeholder 2"/>
          <p:cNvSpPr>
            <a:spLocks noGrp="1"/>
          </p:cNvSpPr>
          <p:nvPr>
            <p:ph type="ftr" sz="quarter" idx="10"/>
          </p:nvPr>
        </p:nvSpPr>
        <p:spPr/>
        <p:txBody>
          <a:bodyPr/>
          <a:lstStyle>
            <a:lvl1pPr>
              <a:defRPr/>
            </a:lvl1pPr>
          </a:lstStyle>
          <a:p>
            <a:pPr>
              <a:defRPr/>
            </a:pPr>
            <a:endParaRPr lang="en-GB"/>
          </a:p>
        </p:txBody>
      </p:sp>
      <p:sp>
        <p:nvSpPr>
          <p:cNvPr id="8" name="Slide Number Placeholder 3"/>
          <p:cNvSpPr>
            <a:spLocks noGrp="1"/>
          </p:cNvSpPr>
          <p:nvPr>
            <p:ph type="sldNum" sz="quarter" idx="11"/>
          </p:nvPr>
        </p:nvSpPr>
        <p:spPr/>
        <p:txBody>
          <a:bodyPr/>
          <a:lstStyle>
            <a:lvl1pPr>
              <a:defRPr/>
            </a:lvl1pPr>
          </a:lstStyle>
          <a:p>
            <a:pPr>
              <a:defRPr/>
            </a:pPr>
            <a:fld id="{C3405D10-9C63-41DD-868B-C2F756EA83EB}"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Page with Icon 6">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009EE0"/>
          </a:solidFill>
          <a:ln w="9525">
            <a:noFill/>
            <a:miter lim="800000"/>
            <a:headEnd/>
            <a:tailEnd/>
          </a:ln>
        </p:spPr>
        <p:txBody>
          <a:bodyPr wrap="none" anchor="ctr"/>
          <a:lstStyle/>
          <a:p>
            <a:pPr>
              <a:defRPr/>
            </a:pPr>
            <a:endParaRPr lang="en-AU"/>
          </a:p>
        </p:txBody>
      </p:sp>
      <p:pic>
        <p:nvPicPr>
          <p:cNvPr id="4" name="Picture 4" descr="Icon_speech_white"/>
          <p:cNvPicPr>
            <a:picLocks noChangeAspect="1" noChangeArrowheads="1"/>
          </p:cNvPicPr>
          <p:nvPr userDrawn="1"/>
        </p:nvPicPr>
        <p:blipFill>
          <a:blip r:embed="rId2" cstate="print"/>
          <a:srcRect/>
          <a:stretch>
            <a:fillRect/>
          </a:stretch>
        </p:blipFill>
        <p:spPr bwMode="invGray">
          <a:xfrm>
            <a:off x="1331913" y="115888"/>
            <a:ext cx="5164137" cy="4364037"/>
          </a:xfrm>
          <a:prstGeom prst="rect">
            <a:avLst/>
          </a:prstGeom>
          <a:noFill/>
          <a:ln w="9525">
            <a:noFill/>
            <a:miter lim="800000"/>
            <a:headEnd/>
            <a:tailEnd/>
          </a:ln>
        </p:spPr>
      </p:pic>
      <p:pic>
        <p:nvPicPr>
          <p:cNvPr id="5" name="Picture 9" descr="Icon_speech2_white"/>
          <p:cNvPicPr>
            <a:picLocks noChangeAspect="1" noChangeArrowheads="1"/>
          </p:cNvPicPr>
          <p:nvPr userDrawn="1"/>
        </p:nvPicPr>
        <p:blipFill>
          <a:blip r:embed="rId3" cstate="print"/>
          <a:srcRect/>
          <a:stretch>
            <a:fillRect/>
          </a:stretch>
        </p:blipFill>
        <p:spPr bwMode="invGray">
          <a:xfrm>
            <a:off x="3779838" y="2390775"/>
            <a:ext cx="5149850" cy="4351338"/>
          </a:xfrm>
          <a:prstGeom prst="rect">
            <a:avLst/>
          </a:prstGeom>
          <a:noFill/>
          <a:ln w="9525">
            <a:noFill/>
            <a:miter lim="800000"/>
            <a:headEnd/>
            <a:tailEnd/>
          </a:ln>
        </p:spPr>
      </p:pic>
      <p:sp>
        <p:nvSpPr>
          <p:cNvPr id="6" name="Rectangle 5"/>
          <p:cNvSpPr>
            <a:spLocks noChangeArrowheads="1"/>
          </p:cNvSpPr>
          <p:nvPr userDrawn="1"/>
        </p:nvSpPr>
        <p:spPr bwMode="auto">
          <a:xfrm>
            <a:off x="392113" y="3517900"/>
            <a:ext cx="5530850" cy="2382838"/>
          </a:xfrm>
          <a:prstGeom prst="rect">
            <a:avLst/>
          </a:prstGeom>
          <a:solidFill>
            <a:srgbClr val="FFFFFF"/>
          </a:solidFill>
          <a:ln w="9525">
            <a:noFill/>
            <a:miter lim="800000"/>
            <a:headEnd/>
            <a:tailEnd/>
          </a:ln>
        </p:spPr>
        <p:txBody>
          <a:bodyPr lIns="118800" tIns="36000" rIns="72000" bIns="630000"/>
          <a:lstStyle/>
          <a:p>
            <a:pPr algn="l" eaLnBrk="0" hangingPunct="0">
              <a:spcBef>
                <a:spcPct val="0"/>
              </a:spcBef>
              <a:defRPr/>
            </a:pPr>
            <a:endParaRPr lang="en-GB" sz="3000" dirty="0">
              <a:solidFill>
                <a:schemeClr val="tx2"/>
              </a:solidFill>
            </a:endParaRPr>
          </a:p>
        </p:txBody>
      </p:sp>
      <p:sp>
        <p:nvSpPr>
          <p:cNvPr id="8" name="Rectangle 2"/>
          <p:cNvSpPr>
            <a:spLocks noGrp="1" noChangeArrowheads="1"/>
          </p:cNvSpPr>
          <p:nvPr>
            <p:ph type="ctrTitle"/>
          </p:nvPr>
        </p:nvSpPr>
        <p:spPr>
          <a:xfrm>
            <a:off x="392113" y="3508375"/>
            <a:ext cx="5530850" cy="1465263"/>
          </a:xfrm>
          <a:solidFill>
            <a:srgbClr val="FFFFFF"/>
          </a:solidFill>
        </p:spPr>
        <p:txBody>
          <a:bodyPr lIns="118800" tIns="36000" rIns="72000" bIns="630000" anchor="t"/>
          <a:lstStyle>
            <a:lvl1pPr>
              <a:defRPr sz="3000" b="0" baseline="0"/>
            </a:lvl1pPr>
          </a:lstStyle>
          <a:p>
            <a:pPr lvl="0"/>
            <a:r>
              <a:rPr lang="en-US" noProof="0" smtClean="0"/>
              <a:t>Click to edit Master title style</a:t>
            </a:r>
            <a:endParaRPr lang="en-GB" noProof="0" dirty="0" smtClean="0"/>
          </a:p>
        </p:txBody>
      </p:sp>
      <p:sp>
        <p:nvSpPr>
          <p:cNvPr id="7" name="Footer Placeholder 2"/>
          <p:cNvSpPr>
            <a:spLocks noGrp="1"/>
          </p:cNvSpPr>
          <p:nvPr>
            <p:ph type="ftr" sz="quarter" idx="10"/>
          </p:nvPr>
        </p:nvSpPr>
        <p:spPr/>
        <p:txBody>
          <a:bodyPr/>
          <a:lstStyle>
            <a:lvl1pPr>
              <a:defRPr/>
            </a:lvl1pPr>
          </a:lstStyle>
          <a:p>
            <a:pPr>
              <a:defRPr/>
            </a:pPr>
            <a:endParaRPr lang="en-GB"/>
          </a:p>
        </p:txBody>
      </p:sp>
      <p:sp>
        <p:nvSpPr>
          <p:cNvPr id="9" name="Slide Number Placeholder 3"/>
          <p:cNvSpPr>
            <a:spLocks noGrp="1"/>
          </p:cNvSpPr>
          <p:nvPr>
            <p:ph type="sldNum" sz="quarter" idx="11"/>
          </p:nvPr>
        </p:nvSpPr>
        <p:spPr/>
        <p:txBody>
          <a:bodyPr/>
          <a:lstStyle>
            <a:lvl1pPr>
              <a:defRPr/>
            </a:lvl1pPr>
          </a:lstStyle>
          <a:p>
            <a:pPr>
              <a:defRPr/>
            </a:pPr>
            <a:fld id="{E15B363C-EE9A-4C36-A903-423EBC080F3C}"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Page with Icon Cluster (Cyan box)">
    <p:spTree>
      <p:nvGrpSpPr>
        <p:cNvPr id="1" name=""/>
        <p:cNvGrpSpPr/>
        <p:nvPr/>
      </p:nvGrpSpPr>
      <p:grpSpPr>
        <a:xfrm>
          <a:off x="0" y="0"/>
          <a:ext cx="0" cy="0"/>
          <a:chOff x="0" y="0"/>
          <a:chExt cx="0" cy="0"/>
        </a:xfrm>
      </p:grpSpPr>
      <p:pic>
        <p:nvPicPr>
          <p:cNvPr id="3" name="Picture 6" descr="slide0078_image059"/>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a:spLocks noChangeArrowheads="1"/>
          </p:cNvSpPr>
          <p:nvPr userDrawn="1"/>
        </p:nvSpPr>
        <p:spPr bwMode="auto">
          <a:xfrm>
            <a:off x="392113" y="3508375"/>
            <a:ext cx="5532437" cy="2382838"/>
          </a:xfrm>
          <a:prstGeom prst="rect">
            <a:avLst/>
          </a:prstGeom>
          <a:solidFill>
            <a:srgbClr val="009EE0"/>
          </a:solidFill>
          <a:ln w="9525">
            <a:noFill/>
            <a:miter lim="800000"/>
            <a:headEnd/>
            <a:tailEnd/>
          </a:ln>
        </p:spPr>
        <p:txBody>
          <a:bodyPr lIns="118800" tIns="36000" rIns="72000" bIns="630000"/>
          <a:lstStyle/>
          <a:p>
            <a:pPr algn="l">
              <a:spcBef>
                <a:spcPct val="0"/>
              </a:spcBef>
              <a:defRPr/>
            </a:pPr>
            <a:endParaRPr lang="en-GB" sz="3000" dirty="0">
              <a:solidFill>
                <a:schemeClr val="bg1"/>
              </a:solidFill>
            </a:endParaRPr>
          </a:p>
        </p:txBody>
      </p:sp>
      <p:sp>
        <p:nvSpPr>
          <p:cNvPr id="6" name="Rectangle 2"/>
          <p:cNvSpPr>
            <a:spLocks noGrp="1" noChangeArrowheads="1"/>
          </p:cNvSpPr>
          <p:nvPr>
            <p:ph type="ctrTitle"/>
          </p:nvPr>
        </p:nvSpPr>
        <p:spPr>
          <a:xfrm>
            <a:off x="392113" y="3508375"/>
            <a:ext cx="5530850" cy="1465263"/>
          </a:xfrm>
          <a:solidFill>
            <a:srgbClr val="009EE0"/>
          </a:solidFill>
        </p:spPr>
        <p:txBody>
          <a:bodyPr lIns="118800" tIns="36000" rIns="72000" bIns="630000" anchor="t"/>
          <a:lstStyle>
            <a:lvl1pPr>
              <a:defRPr sz="3000" b="0" baseline="0">
                <a:solidFill>
                  <a:schemeClr val="bg1"/>
                </a:solidFill>
              </a:defRPr>
            </a:lvl1pPr>
          </a:lstStyle>
          <a:p>
            <a:pPr lvl="0"/>
            <a:r>
              <a:rPr lang="en-US" noProof="0" smtClean="0"/>
              <a:t>Click to edit Master title style</a:t>
            </a:r>
            <a:endParaRPr lang="en-GB" noProof="0" dirty="0" smtClean="0"/>
          </a:p>
        </p:txBody>
      </p:sp>
      <p:sp>
        <p:nvSpPr>
          <p:cNvPr id="5" name="Footer Placeholder 2"/>
          <p:cNvSpPr>
            <a:spLocks noGrp="1"/>
          </p:cNvSpPr>
          <p:nvPr>
            <p:ph type="ftr" sz="quarter" idx="10"/>
          </p:nvPr>
        </p:nvSpPr>
        <p:spPr/>
        <p:txBody>
          <a:bodyPr/>
          <a:lstStyle>
            <a:lvl1pPr>
              <a:defRPr/>
            </a:lvl1pPr>
          </a:lstStyle>
          <a:p>
            <a:pPr>
              <a:defRPr/>
            </a:pPr>
            <a:endParaRPr lang="en-GB"/>
          </a:p>
        </p:txBody>
      </p:sp>
      <p:sp>
        <p:nvSpPr>
          <p:cNvPr id="7" name="Slide Number Placeholder 3"/>
          <p:cNvSpPr>
            <a:spLocks noGrp="1"/>
          </p:cNvSpPr>
          <p:nvPr>
            <p:ph type="sldNum" sz="quarter" idx="11"/>
          </p:nvPr>
        </p:nvSpPr>
        <p:spPr/>
        <p:txBody>
          <a:bodyPr/>
          <a:lstStyle>
            <a:lvl1pPr>
              <a:defRPr/>
            </a:lvl1pPr>
          </a:lstStyle>
          <a:p>
            <a:pPr>
              <a:defRPr/>
            </a:pPr>
            <a:fld id="{A7B03373-ECE9-4CF6-8504-C3F3173C5419}"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Page with Icon (Cyan box)">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E4DDD7"/>
          </a:solidFill>
          <a:ln w="9525">
            <a:noFill/>
            <a:miter lim="800000"/>
            <a:headEnd/>
            <a:tailEnd/>
          </a:ln>
        </p:spPr>
        <p:txBody>
          <a:bodyPr wrap="none" anchor="ctr"/>
          <a:lstStyle/>
          <a:p>
            <a:pPr>
              <a:defRPr/>
            </a:pPr>
            <a:endParaRPr lang="en-AU"/>
          </a:p>
        </p:txBody>
      </p:sp>
      <p:pic>
        <p:nvPicPr>
          <p:cNvPr id="4" name="Picture 8" descr="Icon_family_cyan"/>
          <p:cNvPicPr>
            <a:picLocks noChangeAspect="1" noChangeArrowheads="1"/>
          </p:cNvPicPr>
          <p:nvPr userDrawn="1"/>
        </p:nvPicPr>
        <p:blipFill>
          <a:blip r:embed="rId2" cstate="print"/>
          <a:srcRect/>
          <a:stretch>
            <a:fillRect/>
          </a:stretch>
        </p:blipFill>
        <p:spPr bwMode="auto">
          <a:xfrm>
            <a:off x="5389563" y="146050"/>
            <a:ext cx="3513137" cy="6461125"/>
          </a:xfrm>
          <a:prstGeom prst="rect">
            <a:avLst/>
          </a:prstGeom>
          <a:noFill/>
          <a:ln w="9525">
            <a:noFill/>
            <a:miter lim="800000"/>
            <a:headEnd/>
            <a:tailEnd/>
          </a:ln>
        </p:spPr>
      </p:pic>
      <p:sp>
        <p:nvSpPr>
          <p:cNvPr id="5" name="Rectangle 4"/>
          <p:cNvSpPr>
            <a:spLocks noChangeArrowheads="1"/>
          </p:cNvSpPr>
          <p:nvPr userDrawn="1"/>
        </p:nvSpPr>
        <p:spPr bwMode="gray">
          <a:xfrm>
            <a:off x="392113" y="3517900"/>
            <a:ext cx="5530850" cy="2382838"/>
          </a:xfrm>
          <a:prstGeom prst="rect">
            <a:avLst/>
          </a:prstGeom>
          <a:solidFill>
            <a:schemeClr val="tx2"/>
          </a:solidFill>
          <a:ln w="9525">
            <a:noFill/>
            <a:miter lim="800000"/>
            <a:headEnd/>
            <a:tailEnd/>
          </a:ln>
        </p:spPr>
        <p:txBody>
          <a:bodyPr lIns="118800" tIns="36000" rIns="72000" bIns="630000"/>
          <a:lstStyle/>
          <a:p>
            <a:pPr algn="l" eaLnBrk="0" hangingPunct="0">
              <a:spcBef>
                <a:spcPct val="0"/>
              </a:spcBef>
              <a:defRPr/>
            </a:pPr>
            <a:endParaRPr lang="en-GB" sz="3000" dirty="0">
              <a:solidFill>
                <a:schemeClr val="bg1"/>
              </a:solidFill>
            </a:endParaRPr>
          </a:p>
        </p:txBody>
      </p:sp>
      <p:sp>
        <p:nvSpPr>
          <p:cNvPr id="7" name="Rectangle 2"/>
          <p:cNvSpPr>
            <a:spLocks noGrp="1" noChangeArrowheads="1"/>
          </p:cNvSpPr>
          <p:nvPr>
            <p:ph type="ctrTitle"/>
          </p:nvPr>
        </p:nvSpPr>
        <p:spPr>
          <a:xfrm>
            <a:off x="392113" y="3508375"/>
            <a:ext cx="5530850" cy="1465263"/>
          </a:xfrm>
          <a:solidFill>
            <a:srgbClr val="009EE0"/>
          </a:solidFill>
        </p:spPr>
        <p:txBody>
          <a:bodyPr lIns="118800" tIns="36000" rIns="72000" bIns="630000" anchor="t"/>
          <a:lstStyle>
            <a:lvl1pPr>
              <a:defRPr sz="3000" b="0" baseline="0">
                <a:solidFill>
                  <a:schemeClr val="bg1"/>
                </a:solidFill>
              </a:defRPr>
            </a:lvl1pPr>
          </a:lstStyle>
          <a:p>
            <a:pPr lvl="0"/>
            <a:r>
              <a:rPr lang="en-US" noProof="0" smtClean="0"/>
              <a:t>Click to edit Master title style</a:t>
            </a:r>
            <a:endParaRPr lang="en-GB" noProof="0" dirty="0" smtClean="0"/>
          </a:p>
        </p:txBody>
      </p:sp>
      <p:sp>
        <p:nvSpPr>
          <p:cNvPr id="6" name="Footer Placeholder 2"/>
          <p:cNvSpPr>
            <a:spLocks noGrp="1"/>
          </p:cNvSpPr>
          <p:nvPr>
            <p:ph type="ftr" sz="quarter" idx="10"/>
          </p:nvPr>
        </p:nvSpPr>
        <p:spPr/>
        <p:txBody>
          <a:bodyPr/>
          <a:lstStyle>
            <a:lvl1pPr>
              <a:defRPr/>
            </a:lvl1pPr>
          </a:lstStyle>
          <a:p>
            <a:pPr>
              <a:defRPr/>
            </a:pPr>
            <a:endParaRPr lang="en-GB"/>
          </a:p>
        </p:txBody>
      </p:sp>
      <p:sp>
        <p:nvSpPr>
          <p:cNvPr id="8" name="Slide Number Placeholder 3"/>
          <p:cNvSpPr>
            <a:spLocks noGrp="1"/>
          </p:cNvSpPr>
          <p:nvPr>
            <p:ph type="sldNum" sz="quarter" idx="11"/>
          </p:nvPr>
        </p:nvSpPr>
        <p:spPr/>
        <p:txBody>
          <a:bodyPr/>
          <a:lstStyle>
            <a:lvl1pPr>
              <a:defRPr/>
            </a:lvl1pPr>
          </a:lstStyle>
          <a:p>
            <a:pPr>
              <a:defRPr/>
            </a:pPr>
            <a:fld id="{069CF46E-CA95-496C-AC5A-33C8B455E22A}"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Page with Icon 2 (Cyan box)">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E4DDD7"/>
          </a:solidFill>
          <a:ln w="9525">
            <a:noFill/>
            <a:miter lim="800000"/>
            <a:headEnd/>
            <a:tailEnd/>
          </a:ln>
        </p:spPr>
        <p:txBody>
          <a:bodyPr wrap="none" anchor="ctr"/>
          <a:lstStyle/>
          <a:p>
            <a:pPr>
              <a:defRPr/>
            </a:pPr>
            <a:endParaRPr lang="en-AU"/>
          </a:p>
        </p:txBody>
      </p:sp>
      <p:pic>
        <p:nvPicPr>
          <p:cNvPr id="4" name="Picture 8" descr="Icon_globe_cyan"/>
          <p:cNvPicPr>
            <a:picLocks noChangeAspect="1" noChangeArrowheads="1"/>
          </p:cNvPicPr>
          <p:nvPr userDrawn="1"/>
        </p:nvPicPr>
        <p:blipFill>
          <a:blip r:embed="rId2" cstate="print"/>
          <a:srcRect/>
          <a:stretch>
            <a:fillRect/>
          </a:stretch>
        </p:blipFill>
        <p:spPr bwMode="auto">
          <a:xfrm>
            <a:off x="2338388" y="185738"/>
            <a:ext cx="6527800" cy="6516687"/>
          </a:xfrm>
          <a:prstGeom prst="rect">
            <a:avLst/>
          </a:prstGeom>
          <a:noFill/>
          <a:ln w="9525">
            <a:noFill/>
            <a:miter lim="800000"/>
            <a:headEnd/>
            <a:tailEnd/>
          </a:ln>
        </p:spPr>
      </p:pic>
      <p:sp>
        <p:nvSpPr>
          <p:cNvPr id="5" name="Rectangle 4"/>
          <p:cNvSpPr>
            <a:spLocks noChangeArrowheads="1"/>
          </p:cNvSpPr>
          <p:nvPr userDrawn="1"/>
        </p:nvSpPr>
        <p:spPr bwMode="gray">
          <a:xfrm>
            <a:off x="392113" y="3517900"/>
            <a:ext cx="5530850" cy="2382838"/>
          </a:xfrm>
          <a:prstGeom prst="rect">
            <a:avLst/>
          </a:prstGeom>
          <a:solidFill>
            <a:schemeClr val="tx2"/>
          </a:solidFill>
          <a:ln w="9525">
            <a:noFill/>
            <a:miter lim="800000"/>
            <a:headEnd/>
            <a:tailEnd/>
          </a:ln>
        </p:spPr>
        <p:txBody>
          <a:bodyPr lIns="118800" tIns="36000" rIns="72000" bIns="630000"/>
          <a:lstStyle/>
          <a:p>
            <a:pPr algn="l" eaLnBrk="0" hangingPunct="0">
              <a:spcBef>
                <a:spcPct val="0"/>
              </a:spcBef>
              <a:defRPr/>
            </a:pPr>
            <a:endParaRPr lang="en-GB" sz="3000" dirty="0">
              <a:solidFill>
                <a:schemeClr val="bg1"/>
              </a:solidFill>
            </a:endParaRPr>
          </a:p>
        </p:txBody>
      </p:sp>
      <p:sp>
        <p:nvSpPr>
          <p:cNvPr id="7" name="Rectangle 2"/>
          <p:cNvSpPr>
            <a:spLocks noGrp="1" noChangeArrowheads="1"/>
          </p:cNvSpPr>
          <p:nvPr>
            <p:ph type="ctrTitle"/>
          </p:nvPr>
        </p:nvSpPr>
        <p:spPr>
          <a:xfrm>
            <a:off x="392113" y="3508375"/>
            <a:ext cx="5530850" cy="1465263"/>
          </a:xfrm>
          <a:solidFill>
            <a:srgbClr val="009EE0"/>
          </a:solidFill>
        </p:spPr>
        <p:txBody>
          <a:bodyPr lIns="118800" tIns="36000" rIns="72000" bIns="630000" anchor="t"/>
          <a:lstStyle>
            <a:lvl1pPr>
              <a:defRPr sz="3000" b="0" baseline="0">
                <a:solidFill>
                  <a:schemeClr val="bg1"/>
                </a:solidFill>
              </a:defRPr>
            </a:lvl1pPr>
          </a:lstStyle>
          <a:p>
            <a:pPr lvl="0"/>
            <a:r>
              <a:rPr lang="en-US" noProof="0" smtClean="0"/>
              <a:t>Click to edit Master title style</a:t>
            </a:r>
            <a:endParaRPr lang="en-GB" noProof="0" dirty="0" smtClean="0"/>
          </a:p>
        </p:txBody>
      </p:sp>
      <p:sp>
        <p:nvSpPr>
          <p:cNvPr id="6" name="Footer Placeholder 2"/>
          <p:cNvSpPr>
            <a:spLocks noGrp="1"/>
          </p:cNvSpPr>
          <p:nvPr>
            <p:ph type="ftr" sz="quarter" idx="10"/>
          </p:nvPr>
        </p:nvSpPr>
        <p:spPr/>
        <p:txBody>
          <a:bodyPr/>
          <a:lstStyle>
            <a:lvl1pPr>
              <a:defRPr/>
            </a:lvl1pPr>
          </a:lstStyle>
          <a:p>
            <a:pPr>
              <a:defRPr/>
            </a:pPr>
            <a:endParaRPr lang="en-GB"/>
          </a:p>
        </p:txBody>
      </p:sp>
      <p:sp>
        <p:nvSpPr>
          <p:cNvPr id="8" name="Slide Number Placeholder 3"/>
          <p:cNvSpPr>
            <a:spLocks noGrp="1"/>
          </p:cNvSpPr>
          <p:nvPr>
            <p:ph type="sldNum" sz="quarter" idx="11"/>
          </p:nvPr>
        </p:nvSpPr>
        <p:spPr/>
        <p:txBody>
          <a:bodyPr/>
          <a:lstStyle>
            <a:lvl1pPr>
              <a:defRPr/>
            </a:lvl1pPr>
          </a:lstStyle>
          <a:p>
            <a:pPr>
              <a:defRPr/>
            </a:pPr>
            <a:fld id="{C81C29A5-474E-4132-9F88-9E2002B4FB35}"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Page with Icon 3  (Cyan box)">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E4DDD7"/>
          </a:solidFill>
          <a:ln w="9525">
            <a:noFill/>
            <a:miter lim="800000"/>
            <a:headEnd/>
            <a:tailEnd/>
          </a:ln>
        </p:spPr>
        <p:txBody>
          <a:bodyPr wrap="none" anchor="ctr"/>
          <a:lstStyle/>
          <a:p>
            <a:pPr>
              <a:defRPr/>
            </a:pPr>
            <a:endParaRPr lang="en-AU"/>
          </a:p>
        </p:txBody>
      </p:sp>
      <p:pic>
        <p:nvPicPr>
          <p:cNvPr id="4" name="Picture 8" descr="Icon_speech2_cyan"/>
          <p:cNvPicPr>
            <a:picLocks noChangeAspect="1" noChangeArrowheads="1"/>
          </p:cNvPicPr>
          <p:nvPr userDrawn="1"/>
        </p:nvPicPr>
        <p:blipFill>
          <a:blip r:embed="rId2" cstate="print"/>
          <a:srcRect/>
          <a:stretch>
            <a:fillRect/>
          </a:stretch>
        </p:blipFill>
        <p:spPr bwMode="auto">
          <a:xfrm>
            <a:off x="3778250" y="2389188"/>
            <a:ext cx="5149850" cy="4351337"/>
          </a:xfrm>
          <a:prstGeom prst="rect">
            <a:avLst/>
          </a:prstGeom>
          <a:noFill/>
          <a:ln w="9525">
            <a:noFill/>
            <a:miter lim="800000"/>
            <a:headEnd/>
            <a:tailEnd/>
          </a:ln>
        </p:spPr>
      </p:pic>
      <p:pic>
        <p:nvPicPr>
          <p:cNvPr id="5" name="Picture 9" descr="Icon_speech_cyan"/>
          <p:cNvPicPr>
            <a:picLocks noChangeAspect="1" noChangeArrowheads="1"/>
          </p:cNvPicPr>
          <p:nvPr userDrawn="1"/>
        </p:nvPicPr>
        <p:blipFill>
          <a:blip r:embed="rId3" cstate="print"/>
          <a:srcRect/>
          <a:stretch>
            <a:fillRect/>
          </a:stretch>
        </p:blipFill>
        <p:spPr bwMode="auto">
          <a:xfrm>
            <a:off x="1330325" y="114300"/>
            <a:ext cx="5149850" cy="4351338"/>
          </a:xfrm>
          <a:prstGeom prst="rect">
            <a:avLst/>
          </a:prstGeom>
          <a:noFill/>
          <a:ln w="9525">
            <a:noFill/>
            <a:miter lim="800000"/>
            <a:headEnd/>
            <a:tailEnd/>
          </a:ln>
        </p:spPr>
      </p:pic>
      <p:sp>
        <p:nvSpPr>
          <p:cNvPr id="6" name="Rectangle 5"/>
          <p:cNvSpPr>
            <a:spLocks noChangeArrowheads="1"/>
          </p:cNvSpPr>
          <p:nvPr userDrawn="1"/>
        </p:nvSpPr>
        <p:spPr bwMode="gray">
          <a:xfrm>
            <a:off x="392113" y="3517900"/>
            <a:ext cx="5530850" cy="2382838"/>
          </a:xfrm>
          <a:prstGeom prst="rect">
            <a:avLst/>
          </a:prstGeom>
          <a:solidFill>
            <a:schemeClr val="tx2"/>
          </a:solidFill>
          <a:ln w="9525">
            <a:noFill/>
            <a:miter lim="800000"/>
            <a:headEnd/>
            <a:tailEnd/>
          </a:ln>
        </p:spPr>
        <p:txBody>
          <a:bodyPr lIns="118800" tIns="36000" rIns="72000" bIns="630000"/>
          <a:lstStyle/>
          <a:p>
            <a:pPr algn="l" eaLnBrk="0" hangingPunct="0">
              <a:spcBef>
                <a:spcPct val="0"/>
              </a:spcBef>
              <a:defRPr/>
            </a:pPr>
            <a:endParaRPr lang="en-GB" sz="3000" dirty="0">
              <a:solidFill>
                <a:schemeClr val="bg1"/>
              </a:solidFill>
            </a:endParaRPr>
          </a:p>
        </p:txBody>
      </p:sp>
      <p:sp>
        <p:nvSpPr>
          <p:cNvPr id="8" name="Rectangle 2"/>
          <p:cNvSpPr>
            <a:spLocks noGrp="1" noChangeArrowheads="1"/>
          </p:cNvSpPr>
          <p:nvPr>
            <p:ph type="ctrTitle"/>
          </p:nvPr>
        </p:nvSpPr>
        <p:spPr>
          <a:xfrm>
            <a:off x="392113" y="3508375"/>
            <a:ext cx="5530850" cy="1465263"/>
          </a:xfrm>
          <a:solidFill>
            <a:srgbClr val="009EE0"/>
          </a:solidFill>
        </p:spPr>
        <p:txBody>
          <a:bodyPr lIns="118800" tIns="36000" rIns="72000" bIns="630000" anchor="t"/>
          <a:lstStyle>
            <a:lvl1pPr>
              <a:defRPr sz="3000" b="0" baseline="0">
                <a:solidFill>
                  <a:schemeClr val="bg1"/>
                </a:solidFill>
              </a:defRPr>
            </a:lvl1pPr>
          </a:lstStyle>
          <a:p>
            <a:pPr lvl="0"/>
            <a:r>
              <a:rPr lang="en-US" noProof="0" smtClean="0"/>
              <a:t>Click to edit Master title style</a:t>
            </a:r>
            <a:endParaRPr lang="en-GB" noProof="0" dirty="0" smtClean="0"/>
          </a:p>
        </p:txBody>
      </p:sp>
      <p:sp>
        <p:nvSpPr>
          <p:cNvPr id="7" name="Footer Placeholder 2"/>
          <p:cNvSpPr>
            <a:spLocks noGrp="1"/>
          </p:cNvSpPr>
          <p:nvPr>
            <p:ph type="ftr" sz="quarter" idx="10"/>
          </p:nvPr>
        </p:nvSpPr>
        <p:spPr/>
        <p:txBody>
          <a:bodyPr/>
          <a:lstStyle>
            <a:lvl1pPr>
              <a:defRPr/>
            </a:lvl1pPr>
          </a:lstStyle>
          <a:p>
            <a:pPr>
              <a:defRPr/>
            </a:pPr>
            <a:endParaRPr lang="en-GB"/>
          </a:p>
        </p:txBody>
      </p:sp>
      <p:sp>
        <p:nvSpPr>
          <p:cNvPr id="9" name="Slide Number Placeholder 3"/>
          <p:cNvSpPr>
            <a:spLocks noGrp="1"/>
          </p:cNvSpPr>
          <p:nvPr>
            <p:ph type="sldNum" sz="quarter" idx="11"/>
          </p:nvPr>
        </p:nvSpPr>
        <p:spPr/>
        <p:txBody>
          <a:bodyPr/>
          <a:lstStyle>
            <a:lvl1pPr>
              <a:defRPr/>
            </a:lvl1pPr>
          </a:lstStyle>
          <a:p>
            <a:pPr>
              <a:defRPr/>
            </a:pPr>
            <a:fld id="{59AB30C8-D349-4E65-8B70-597F873EA659}"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 Cyan Boxes and Icon Clusters">
    <p:spTree>
      <p:nvGrpSpPr>
        <p:cNvPr id="1" name=""/>
        <p:cNvGrpSpPr/>
        <p:nvPr/>
      </p:nvGrpSpPr>
      <p:grpSpPr>
        <a:xfrm>
          <a:off x="0" y="0"/>
          <a:ext cx="0" cy="0"/>
          <a:chOff x="0" y="0"/>
          <a:chExt cx="0" cy="0"/>
        </a:xfrm>
      </p:grpSpPr>
      <p:pic>
        <p:nvPicPr>
          <p:cNvPr id="4" name="Picture 8" descr="slide0078_image059"/>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Rectangle 2"/>
          <p:cNvSpPr>
            <a:spLocks noGrp="1" noChangeArrowheads="1"/>
          </p:cNvSpPr>
          <p:nvPr>
            <p:ph type="ctrTitle"/>
          </p:nvPr>
        </p:nvSpPr>
        <p:spPr>
          <a:xfrm>
            <a:off x="392113" y="3508375"/>
            <a:ext cx="5530850" cy="1465263"/>
          </a:xfrm>
          <a:solidFill>
            <a:srgbClr val="009EE0"/>
          </a:solidFill>
        </p:spPr>
        <p:txBody>
          <a:bodyPr lIns="118800" tIns="36000" rIns="72000" bIns="630000" anchor="t"/>
          <a:lstStyle>
            <a:lvl1pPr>
              <a:defRPr sz="3000" b="0" baseline="0">
                <a:solidFill>
                  <a:schemeClr val="bg1"/>
                </a:solidFill>
              </a:defRPr>
            </a:lvl1pPr>
          </a:lstStyle>
          <a:p>
            <a:pPr lvl="0"/>
            <a:r>
              <a:rPr lang="en-US" noProof="0" dirty="0" smtClean="0"/>
              <a:t>Click to edit Master title style</a:t>
            </a:r>
            <a:endParaRPr lang="en-GB" noProof="0" dirty="0" smtClean="0"/>
          </a:p>
        </p:txBody>
      </p:sp>
      <p:sp>
        <p:nvSpPr>
          <p:cNvPr id="11" name="Rectangle 3"/>
          <p:cNvSpPr>
            <a:spLocks noGrp="1" noChangeArrowheads="1"/>
          </p:cNvSpPr>
          <p:nvPr>
            <p:ph type="subTitle" idx="1"/>
          </p:nvPr>
        </p:nvSpPr>
        <p:spPr>
          <a:xfrm>
            <a:off x="392113" y="4695825"/>
            <a:ext cx="5530850" cy="1258976"/>
          </a:xfrm>
          <a:solidFill>
            <a:srgbClr val="009EE0"/>
          </a:solidFill>
          <a:extLst>
            <a:ext uri="{91240B29-F687-4F45-9708-019B960494DF}"/>
          </a:extLst>
        </p:spPr>
        <p:txBody>
          <a:bodyPr lIns="118800" tIns="36000" rIns="72000" bIns="144000">
            <a:spAutoFit/>
          </a:bodyPr>
          <a:lstStyle>
            <a:lvl1pPr marL="342900" marR="0" indent="-342900" algn="l" defTabSz="914400" rtl="0" eaLnBrk="0" fontAlgn="base" latinLnBrk="0" hangingPunct="0">
              <a:lnSpc>
                <a:spcPct val="100000"/>
              </a:lnSpc>
              <a:spcBef>
                <a:spcPct val="0"/>
              </a:spcBef>
              <a:spcAft>
                <a:spcPct val="0"/>
              </a:spcAft>
              <a:buClrTx/>
              <a:buSzTx/>
              <a:buFontTx/>
              <a:buNone/>
              <a:tabLst/>
              <a:defRPr sz="1400">
                <a:solidFill>
                  <a:schemeClr val="bg1"/>
                </a:solidFill>
              </a:defRPr>
            </a:lvl1pPr>
          </a:lstStyle>
          <a:p>
            <a:pPr lvl="0"/>
            <a:r>
              <a:rPr lang="en-GB" noProof="0" dirty="0" smtClean="0"/>
              <a:t>Click to edit Master subtitle style</a:t>
            </a:r>
          </a:p>
          <a:p>
            <a:pPr lvl="0"/>
            <a:r>
              <a:rPr lang="en-GB" noProof="0" dirty="0" smtClean="0"/>
              <a:t>Click to edit Master subtitle style</a:t>
            </a:r>
          </a:p>
          <a:p>
            <a:pPr lvl="0"/>
            <a:r>
              <a:rPr lang="en-GB" noProof="0" dirty="0" smtClean="0"/>
              <a:t>Click to edit Master subtitle style</a:t>
            </a:r>
          </a:p>
          <a:p>
            <a:pPr lvl="0"/>
            <a:r>
              <a:rPr lang="en-GB" noProof="0" dirty="0" smtClean="0"/>
              <a:t>Click to edit Master subtitle style</a:t>
            </a:r>
          </a:p>
          <a:p>
            <a:pPr lvl="0"/>
            <a:endParaRPr lang="en-GB" noProof="0" dirty="0" smtClean="0"/>
          </a:p>
        </p:txBody>
      </p:sp>
      <p:sp>
        <p:nvSpPr>
          <p:cNvPr id="6" name="Footer Placeholder 2"/>
          <p:cNvSpPr>
            <a:spLocks noGrp="1"/>
          </p:cNvSpPr>
          <p:nvPr>
            <p:ph type="ftr" sz="quarter" idx="10"/>
          </p:nvPr>
        </p:nvSpPr>
        <p:spPr/>
        <p:txBody>
          <a:bodyPr/>
          <a:lstStyle>
            <a:lvl1pPr>
              <a:defRPr/>
            </a:lvl1pPr>
          </a:lstStyle>
          <a:p>
            <a:pPr>
              <a:defRPr/>
            </a:pPr>
            <a:endParaRPr lang="en-GB"/>
          </a:p>
        </p:txBody>
      </p:sp>
      <p:sp>
        <p:nvSpPr>
          <p:cNvPr id="7" name="Slide Number Placeholder 3"/>
          <p:cNvSpPr>
            <a:spLocks noGrp="1"/>
          </p:cNvSpPr>
          <p:nvPr>
            <p:ph type="sldNum" sz="quarter" idx="11"/>
          </p:nvPr>
        </p:nvSpPr>
        <p:spPr/>
        <p:txBody>
          <a:bodyPr/>
          <a:lstStyle>
            <a:lvl1pPr>
              <a:defRPr/>
            </a:lvl1pPr>
          </a:lstStyle>
          <a:p>
            <a:pPr>
              <a:defRPr/>
            </a:pPr>
            <a:fld id="{599DA461-C5D8-4F5E-94B6-1C7F6A60552E}" type="slidenum">
              <a:rPr lang="en-GB"/>
              <a:pPr>
                <a:defRPr/>
              </a:pPr>
              <a:t>‹#›</a:t>
            </a:fld>
            <a:endParaRPr lang="en-GB"/>
          </a:p>
        </p:txBody>
      </p:sp>
      <p:pic>
        <p:nvPicPr>
          <p:cNvPr id="8" name="Picture 7" descr="Bupa-square-wht_cyan-box.jpg"/>
          <p:cNvPicPr>
            <a:picLocks noChangeAspect="1"/>
          </p:cNvPicPr>
          <p:nvPr userDrawn="1"/>
        </p:nvPicPr>
        <p:blipFill>
          <a:blip r:embed="rId3" cstate="print"/>
          <a:stretch>
            <a:fillRect/>
          </a:stretch>
        </p:blipFill>
        <p:spPr>
          <a:xfrm>
            <a:off x="395536" y="1880713"/>
            <a:ext cx="1483200" cy="1483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Page with Icon 4 (Cyan box)">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E4DDD7"/>
          </a:solidFill>
          <a:ln w="9525">
            <a:noFill/>
            <a:miter lim="800000"/>
            <a:headEnd/>
            <a:tailEnd/>
          </a:ln>
          <a:effectLst/>
        </p:spPr>
        <p:txBody>
          <a:bodyPr wrap="none" anchor="ctr"/>
          <a:lstStyle/>
          <a:p>
            <a:pPr>
              <a:defRPr/>
            </a:pPr>
            <a:endParaRPr lang="en-AU"/>
          </a:p>
        </p:txBody>
      </p:sp>
      <p:pic>
        <p:nvPicPr>
          <p:cNvPr id="4" name="Picture 8" descr="Icon_house_cyan"/>
          <p:cNvPicPr>
            <a:picLocks noChangeAspect="1" noChangeArrowheads="1"/>
          </p:cNvPicPr>
          <p:nvPr userDrawn="1"/>
        </p:nvPicPr>
        <p:blipFill>
          <a:blip r:embed="rId2" cstate="print"/>
          <a:srcRect/>
          <a:stretch>
            <a:fillRect/>
          </a:stretch>
        </p:blipFill>
        <p:spPr bwMode="auto">
          <a:xfrm>
            <a:off x="3201988" y="185738"/>
            <a:ext cx="5607050" cy="6519862"/>
          </a:xfrm>
          <a:prstGeom prst="rect">
            <a:avLst/>
          </a:prstGeom>
          <a:noFill/>
          <a:ln w="9525">
            <a:noFill/>
            <a:miter lim="800000"/>
            <a:headEnd/>
            <a:tailEnd/>
          </a:ln>
        </p:spPr>
      </p:pic>
      <p:sp>
        <p:nvSpPr>
          <p:cNvPr id="5" name="Rectangle 4"/>
          <p:cNvSpPr>
            <a:spLocks noChangeArrowheads="1"/>
          </p:cNvSpPr>
          <p:nvPr userDrawn="1"/>
        </p:nvSpPr>
        <p:spPr bwMode="gray">
          <a:xfrm>
            <a:off x="392113" y="3517900"/>
            <a:ext cx="5530850" cy="2382838"/>
          </a:xfrm>
          <a:prstGeom prst="rect">
            <a:avLst/>
          </a:prstGeom>
          <a:solidFill>
            <a:schemeClr val="tx2"/>
          </a:solidFill>
          <a:ln w="9525">
            <a:noFill/>
            <a:miter lim="800000"/>
            <a:headEnd/>
            <a:tailEnd/>
          </a:ln>
          <a:effectLst/>
        </p:spPr>
        <p:txBody>
          <a:bodyPr lIns="118800" tIns="36000" rIns="72000" bIns="630000"/>
          <a:lstStyle/>
          <a:p>
            <a:pPr algn="l" eaLnBrk="0" hangingPunct="0">
              <a:spcBef>
                <a:spcPct val="0"/>
              </a:spcBef>
              <a:defRPr/>
            </a:pPr>
            <a:endParaRPr lang="en-GB" sz="3000" dirty="0">
              <a:solidFill>
                <a:schemeClr val="bg1"/>
              </a:solidFill>
            </a:endParaRPr>
          </a:p>
        </p:txBody>
      </p:sp>
      <p:sp>
        <p:nvSpPr>
          <p:cNvPr id="7" name="Rectangle 2"/>
          <p:cNvSpPr>
            <a:spLocks noGrp="1" noChangeArrowheads="1"/>
          </p:cNvSpPr>
          <p:nvPr>
            <p:ph type="ctrTitle"/>
          </p:nvPr>
        </p:nvSpPr>
        <p:spPr>
          <a:xfrm>
            <a:off x="392113" y="3508375"/>
            <a:ext cx="5530850" cy="1465263"/>
          </a:xfrm>
          <a:solidFill>
            <a:srgbClr val="009EE0"/>
          </a:solidFill>
        </p:spPr>
        <p:txBody>
          <a:bodyPr lIns="118800" tIns="36000" rIns="72000" bIns="630000" anchor="t"/>
          <a:lstStyle>
            <a:lvl1pPr>
              <a:defRPr sz="3000" b="0" baseline="0">
                <a:solidFill>
                  <a:schemeClr val="bg1"/>
                </a:solidFill>
              </a:defRPr>
            </a:lvl1pPr>
          </a:lstStyle>
          <a:p>
            <a:pPr lvl="0"/>
            <a:r>
              <a:rPr lang="en-US" noProof="0" smtClean="0"/>
              <a:t>Click to edit Master title style</a:t>
            </a:r>
            <a:endParaRPr lang="en-GB" noProof="0" dirty="0" smtClean="0"/>
          </a:p>
        </p:txBody>
      </p:sp>
      <p:sp>
        <p:nvSpPr>
          <p:cNvPr id="6" name="Footer Placeholder 2"/>
          <p:cNvSpPr>
            <a:spLocks noGrp="1"/>
          </p:cNvSpPr>
          <p:nvPr>
            <p:ph type="ftr" sz="quarter" idx="10"/>
          </p:nvPr>
        </p:nvSpPr>
        <p:spPr/>
        <p:txBody>
          <a:bodyPr/>
          <a:lstStyle>
            <a:lvl1pPr>
              <a:defRPr/>
            </a:lvl1pPr>
          </a:lstStyle>
          <a:p>
            <a:pPr>
              <a:defRPr/>
            </a:pPr>
            <a:endParaRPr lang="en-GB"/>
          </a:p>
        </p:txBody>
      </p:sp>
      <p:sp>
        <p:nvSpPr>
          <p:cNvPr id="8" name="Slide Number Placeholder 3"/>
          <p:cNvSpPr>
            <a:spLocks noGrp="1"/>
          </p:cNvSpPr>
          <p:nvPr>
            <p:ph type="sldNum" sz="quarter" idx="11"/>
          </p:nvPr>
        </p:nvSpPr>
        <p:spPr/>
        <p:txBody>
          <a:bodyPr/>
          <a:lstStyle>
            <a:lvl1pPr>
              <a:defRPr/>
            </a:lvl1pPr>
          </a:lstStyle>
          <a:p>
            <a:pPr>
              <a:defRPr/>
            </a:pPr>
            <a:fld id="{0AB8964C-1210-4BA6-AE71-BEAC71AFFEB8}"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Page with Icon 5 (Cyan box)">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E4DDD7"/>
          </a:solidFill>
          <a:ln w="9525">
            <a:noFill/>
            <a:miter lim="800000"/>
            <a:headEnd/>
            <a:tailEnd/>
          </a:ln>
          <a:effectLst/>
        </p:spPr>
        <p:txBody>
          <a:bodyPr wrap="none" anchor="ctr"/>
          <a:lstStyle/>
          <a:p>
            <a:pPr>
              <a:defRPr/>
            </a:pPr>
            <a:endParaRPr lang="en-AU"/>
          </a:p>
        </p:txBody>
      </p:sp>
      <p:pic>
        <p:nvPicPr>
          <p:cNvPr id="4" name="Picture 8" descr="Icon_group_cyan"/>
          <p:cNvPicPr>
            <a:picLocks noChangeAspect="1" noChangeArrowheads="1"/>
          </p:cNvPicPr>
          <p:nvPr userDrawn="1"/>
        </p:nvPicPr>
        <p:blipFill>
          <a:blip r:embed="rId2" cstate="print"/>
          <a:srcRect l="2766"/>
          <a:stretch>
            <a:fillRect/>
          </a:stretch>
        </p:blipFill>
        <p:spPr bwMode="auto">
          <a:xfrm>
            <a:off x="0" y="146050"/>
            <a:ext cx="8870950" cy="6621463"/>
          </a:xfrm>
          <a:prstGeom prst="rect">
            <a:avLst/>
          </a:prstGeom>
          <a:noFill/>
          <a:ln w="9525">
            <a:noFill/>
            <a:miter lim="800000"/>
            <a:headEnd/>
            <a:tailEnd/>
          </a:ln>
        </p:spPr>
      </p:pic>
      <p:sp>
        <p:nvSpPr>
          <p:cNvPr id="5" name="Rectangle 4"/>
          <p:cNvSpPr>
            <a:spLocks noChangeArrowheads="1"/>
          </p:cNvSpPr>
          <p:nvPr userDrawn="1"/>
        </p:nvSpPr>
        <p:spPr bwMode="gray">
          <a:xfrm>
            <a:off x="392113" y="3517900"/>
            <a:ext cx="5530850" cy="2382838"/>
          </a:xfrm>
          <a:prstGeom prst="rect">
            <a:avLst/>
          </a:prstGeom>
          <a:solidFill>
            <a:schemeClr val="tx2"/>
          </a:solidFill>
          <a:ln w="9525">
            <a:noFill/>
            <a:miter lim="800000"/>
            <a:headEnd/>
            <a:tailEnd/>
          </a:ln>
          <a:effectLst/>
        </p:spPr>
        <p:txBody>
          <a:bodyPr lIns="118800" tIns="36000" rIns="72000" bIns="630000"/>
          <a:lstStyle/>
          <a:p>
            <a:pPr algn="l" eaLnBrk="0" hangingPunct="0">
              <a:spcBef>
                <a:spcPct val="0"/>
              </a:spcBef>
              <a:defRPr/>
            </a:pPr>
            <a:endParaRPr lang="en-GB" sz="3000" dirty="0">
              <a:solidFill>
                <a:schemeClr val="bg1"/>
              </a:solidFill>
            </a:endParaRPr>
          </a:p>
        </p:txBody>
      </p:sp>
      <p:sp>
        <p:nvSpPr>
          <p:cNvPr id="7" name="Rectangle 2"/>
          <p:cNvSpPr>
            <a:spLocks noGrp="1" noChangeArrowheads="1"/>
          </p:cNvSpPr>
          <p:nvPr>
            <p:ph type="ctrTitle"/>
          </p:nvPr>
        </p:nvSpPr>
        <p:spPr>
          <a:xfrm>
            <a:off x="392113" y="3508375"/>
            <a:ext cx="5530850" cy="1465263"/>
          </a:xfrm>
          <a:solidFill>
            <a:srgbClr val="009EE0"/>
          </a:solidFill>
        </p:spPr>
        <p:txBody>
          <a:bodyPr lIns="118800" tIns="36000" rIns="72000" bIns="630000" anchor="t"/>
          <a:lstStyle>
            <a:lvl1pPr>
              <a:defRPr sz="3000" b="0" baseline="0">
                <a:solidFill>
                  <a:schemeClr val="bg1"/>
                </a:solidFill>
              </a:defRPr>
            </a:lvl1pPr>
          </a:lstStyle>
          <a:p>
            <a:pPr lvl="0"/>
            <a:r>
              <a:rPr lang="en-US" noProof="0" smtClean="0"/>
              <a:t>Click to edit Master title style</a:t>
            </a:r>
            <a:endParaRPr lang="en-GB" noProof="0" dirty="0" smtClean="0"/>
          </a:p>
        </p:txBody>
      </p:sp>
      <p:sp>
        <p:nvSpPr>
          <p:cNvPr id="6" name="Footer Placeholder 2"/>
          <p:cNvSpPr>
            <a:spLocks noGrp="1"/>
          </p:cNvSpPr>
          <p:nvPr>
            <p:ph type="ftr" sz="quarter" idx="10"/>
          </p:nvPr>
        </p:nvSpPr>
        <p:spPr/>
        <p:txBody>
          <a:bodyPr/>
          <a:lstStyle>
            <a:lvl1pPr>
              <a:defRPr/>
            </a:lvl1pPr>
          </a:lstStyle>
          <a:p>
            <a:pPr>
              <a:defRPr/>
            </a:pPr>
            <a:endParaRPr lang="en-GB"/>
          </a:p>
        </p:txBody>
      </p:sp>
      <p:sp>
        <p:nvSpPr>
          <p:cNvPr id="8" name="Slide Number Placeholder 3"/>
          <p:cNvSpPr>
            <a:spLocks noGrp="1"/>
          </p:cNvSpPr>
          <p:nvPr>
            <p:ph type="sldNum" sz="quarter" idx="11"/>
          </p:nvPr>
        </p:nvSpPr>
        <p:spPr/>
        <p:txBody>
          <a:bodyPr/>
          <a:lstStyle>
            <a:lvl1pPr>
              <a:defRPr/>
            </a:lvl1pPr>
          </a:lstStyle>
          <a:p>
            <a:pPr>
              <a:defRPr/>
            </a:pPr>
            <a:fld id="{5240F54E-A03D-465A-9ECE-E7486407F292}" type="slidenum">
              <a:rPr lang="en-GB"/>
              <a:pPr>
                <a:defRPr/>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with Icon 6 (Cyan box)">
    <p:spTree>
      <p:nvGrpSpPr>
        <p:cNvPr id="1" name=""/>
        <p:cNvGrpSpPr/>
        <p:nvPr/>
      </p:nvGrpSpPr>
      <p:grpSpPr>
        <a:xfrm>
          <a:off x="0" y="0"/>
          <a:ext cx="0" cy="0"/>
          <a:chOff x="0" y="0"/>
          <a:chExt cx="0" cy="0"/>
        </a:xfrm>
      </p:grpSpPr>
      <p:sp>
        <p:nvSpPr>
          <p:cNvPr id="3" name="Rectangle 2"/>
          <p:cNvSpPr>
            <a:spLocks noChangeArrowheads="1"/>
          </p:cNvSpPr>
          <p:nvPr userDrawn="1"/>
        </p:nvSpPr>
        <p:spPr bwMode="white">
          <a:xfrm>
            <a:off x="0" y="0"/>
            <a:ext cx="9144000" cy="6858000"/>
          </a:xfrm>
          <a:prstGeom prst="rect">
            <a:avLst/>
          </a:prstGeom>
          <a:solidFill>
            <a:srgbClr val="E4DDD7"/>
          </a:solidFill>
          <a:ln w="9525">
            <a:noFill/>
            <a:miter lim="800000"/>
            <a:headEnd/>
            <a:tailEnd/>
          </a:ln>
          <a:effectLst/>
        </p:spPr>
        <p:txBody>
          <a:bodyPr wrap="none" anchor="ctr"/>
          <a:lstStyle/>
          <a:p>
            <a:pPr>
              <a:defRPr/>
            </a:pPr>
            <a:endParaRPr lang="en-AU"/>
          </a:p>
        </p:txBody>
      </p:sp>
      <p:pic>
        <p:nvPicPr>
          <p:cNvPr id="4" name="Picture 8" descr="Icon_heart_cyan"/>
          <p:cNvPicPr>
            <a:picLocks noChangeAspect="1" noChangeArrowheads="1"/>
          </p:cNvPicPr>
          <p:nvPr userDrawn="1"/>
        </p:nvPicPr>
        <p:blipFill>
          <a:blip r:embed="rId2" cstate="print"/>
          <a:srcRect/>
          <a:stretch>
            <a:fillRect/>
          </a:stretch>
        </p:blipFill>
        <p:spPr bwMode="auto">
          <a:xfrm>
            <a:off x="2482850" y="185738"/>
            <a:ext cx="6373813" cy="6516687"/>
          </a:xfrm>
          <a:prstGeom prst="rect">
            <a:avLst/>
          </a:prstGeom>
          <a:noFill/>
          <a:ln w="9525">
            <a:noFill/>
            <a:miter lim="800000"/>
            <a:headEnd/>
            <a:tailEnd/>
          </a:ln>
        </p:spPr>
      </p:pic>
      <p:sp>
        <p:nvSpPr>
          <p:cNvPr id="5" name="Rectangle 4"/>
          <p:cNvSpPr>
            <a:spLocks noChangeArrowheads="1"/>
          </p:cNvSpPr>
          <p:nvPr userDrawn="1"/>
        </p:nvSpPr>
        <p:spPr bwMode="gray">
          <a:xfrm>
            <a:off x="392113" y="3517900"/>
            <a:ext cx="5530850" cy="2382838"/>
          </a:xfrm>
          <a:prstGeom prst="rect">
            <a:avLst/>
          </a:prstGeom>
          <a:solidFill>
            <a:schemeClr val="tx2"/>
          </a:solidFill>
          <a:ln w="9525">
            <a:noFill/>
            <a:miter lim="800000"/>
            <a:headEnd/>
            <a:tailEnd/>
          </a:ln>
          <a:effectLst/>
        </p:spPr>
        <p:txBody>
          <a:bodyPr lIns="118800" tIns="36000" rIns="72000" bIns="630000"/>
          <a:lstStyle/>
          <a:p>
            <a:pPr algn="l" eaLnBrk="0" hangingPunct="0">
              <a:spcBef>
                <a:spcPct val="0"/>
              </a:spcBef>
              <a:defRPr/>
            </a:pPr>
            <a:endParaRPr lang="en-GB" sz="3000" dirty="0">
              <a:solidFill>
                <a:schemeClr val="bg1"/>
              </a:solidFill>
            </a:endParaRPr>
          </a:p>
        </p:txBody>
      </p:sp>
      <p:sp>
        <p:nvSpPr>
          <p:cNvPr id="7" name="Rectangle 2"/>
          <p:cNvSpPr>
            <a:spLocks noGrp="1" noChangeArrowheads="1"/>
          </p:cNvSpPr>
          <p:nvPr>
            <p:ph type="ctrTitle"/>
          </p:nvPr>
        </p:nvSpPr>
        <p:spPr>
          <a:xfrm>
            <a:off x="392113" y="3508375"/>
            <a:ext cx="5530850" cy="1465263"/>
          </a:xfrm>
          <a:solidFill>
            <a:srgbClr val="009EE0"/>
          </a:solidFill>
        </p:spPr>
        <p:txBody>
          <a:bodyPr lIns="118800" tIns="36000" rIns="72000" bIns="630000" anchor="t"/>
          <a:lstStyle>
            <a:lvl1pPr>
              <a:defRPr sz="3000" b="0" baseline="0">
                <a:solidFill>
                  <a:schemeClr val="bg1"/>
                </a:solidFill>
              </a:defRPr>
            </a:lvl1pPr>
          </a:lstStyle>
          <a:p>
            <a:pPr lvl="0"/>
            <a:r>
              <a:rPr lang="en-US" noProof="0" dirty="0" smtClean="0"/>
              <a:t>Click to edit Master title style</a:t>
            </a:r>
            <a:endParaRPr lang="en-GB" noProof="0" dirty="0" smtClean="0"/>
          </a:p>
        </p:txBody>
      </p:sp>
      <p:sp>
        <p:nvSpPr>
          <p:cNvPr id="6" name="Footer Placeholder 2"/>
          <p:cNvSpPr>
            <a:spLocks noGrp="1"/>
          </p:cNvSpPr>
          <p:nvPr>
            <p:ph type="ftr" sz="quarter" idx="10"/>
          </p:nvPr>
        </p:nvSpPr>
        <p:spPr/>
        <p:txBody>
          <a:bodyPr/>
          <a:lstStyle>
            <a:lvl1pPr>
              <a:defRPr/>
            </a:lvl1pPr>
          </a:lstStyle>
          <a:p>
            <a:pPr>
              <a:defRPr/>
            </a:pPr>
            <a:endParaRPr lang="en-GB" dirty="0"/>
          </a:p>
        </p:txBody>
      </p:sp>
      <p:sp>
        <p:nvSpPr>
          <p:cNvPr id="8" name="Slide Number Placeholder 3"/>
          <p:cNvSpPr>
            <a:spLocks noGrp="1"/>
          </p:cNvSpPr>
          <p:nvPr>
            <p:ph type="sldNum" sz="quarter" idx="11"/>
          </p:nvPr>
        </p:nvSpPr>
        <p:spPr/>
        <p:txBody>
          <a:bodyPr/>
          <a:lstStyle>
            <a:lvl1pPr>
              <a:defRPr/>
            </a:lvl1pPr>
          </a:lstStyle>
          <a:p>
            <a:pPr>
              <a:defRPr/>
            </a:pPr>
            <a:fld id="{7070D6E1-68E9-4B87-9443-A3F7CBAD50A2}" type="slidenum">
              <a:rPr lang="en-GB"/>
              <a:pPr>
                <a:defRPr/>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ver Slide Cyan Boxes">
    <p:spTree>
      <p:nvGrpSpPr>
        <p:cNvPr id="1" name=""/>
        <p:cNvGrpSpPr/>
        <p:nvPr/>
      </p:nvGrpSpPr>
      <p:grpSpPr>
        <a:xfrm>
          <a:off x="0" y="0"/>
          <a:ext cx="0" cy="0"/>
          <a:chOff x="0" y="0"/>
          <a:chExt cx="0" cy="0"/>
        </a:xfrm>
      </p:grpSpPr>
      <p:pic>
        <p:nvPicPr>
          <p:cNvPr id="4" name="Picture 7" descr="girl teddy hospital.JPG"/>
          <p:cNvPicPr>
            <a:picLocks noChangeAspect="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11" name="Rectangle 2"/>
          <p:cNvSpPr>
            <a:spLocks noGrp="1" noChangeArrowheads="1"/>
          </p:cNvSpPr>
          <p:nvPr>
            <p:ph type="ctrTitle"/>
          </p:nvPr>
        </p:nvSpPr>
        <p:spPr>
          <a:xfrm>
            <a:off x="392113" y="3508375"/>
            <a:ext cx="5530850" cy="1465263"/>
          </a:xfrm>
          <a:solidFill>
            <a:srgbClr val="009EE0"/>
          </a:solidFill>
        </p:spPr>
        <p:txBody>
          <a:bodyPr lIns="118800" tIns="36000" rIns="72000" bIns="630000" anchor="t"/>
          <a:lstStyle>
            <a:lvl1pPr>
              <a:defRPr sz="3000" b="0" baseline="0">
                <a:solidFill>
                  <a:schemeClr val="bg1"/>
                </a:solidFill>
              </a:defRPr>
            </a:lvl1pPr>
          </a:lstStyle>
          <a:p>
            <a:pPr lvl="0"/>
            <a:r>
              <a:rPr lang="en-US" noProof="0" dirty="0" smtClean="0"/>
              <a:t>Click to edit Master title style</a:t>
            </a:r>
            <a:endParaRPr lang="en-GB" noProof="0" dirty="0" smtClean="0"/>
          </a:p>
        </p:txBody>
      </p:sp>
      <p:sp>
        <p:nvSpPr>
          <p:cNvPr id="16" name="Rectangle 3"/>
          <p:cNvSpPr>
            <a:spLocks noGrp="1" noChangeArrowheads="1"/>
          </p:cNvSpPr>
          <p:nvPr>
            <p:ph type="subTitle" idx="1"/>
          </p:nvPr>
        </p:nvSpPr>
        <p:spPr>
          <a:xfrm>
            <a:off x="392113" y="4695825"/>
            <a:ext cx="5530850" cy="1258976"/>
          </a:xfrm>
          <a:solidFill>
            <a:srgbClr val="009EE0"/>
          </a:solidFill>
          <a:extLst>
            <a:ext uri="{91240B29-F687-4F45-9708-019B960494DF}"/>
          </a:extLst>
        </p:spPr>
        <p:txBody>
          <a:bodyPr lIns="118800" tIns="36000" rIns="72000" bIns="144000">
            <a:spAutoFit/>
          </a:bodyPr>
          <a:lstStyle>
            <a:lvl1pPr marL="342900" marR="0" indent="-342900" algn="l" defTabSz="914400" rtl="0" eaLnBrk="0" fontAlgn="base" latinLnBrk="0" hangingPunct="0">
              <a:lnSpc>
                <a:spcPct val="100000"/>
              </a:lnSpc>
              <a:spcBef>
                <a:spcPct val="0"/>
              </a:spcBef>
              <a:spcAft>
                <a:spcPct val="0"/>
              </a:spcAft>
              <a:buClrTx/>
              <a:buSzTx/>
              <a:buFontTx/>
              <a:buNone/>
              <a:tabLst/>
              <a:defRPr sz="1400">
                <a:solidFill>
                  <a:schemeClr val="bg1"/>
                </a:solidFill>
              </a:defRPr>
            </a:lvl1pPr>
          </a:lstStyle>
          <a:p>
            <a:pPr lvl="0"/>
            <a:r>
              <a:rPr lang="en-GB" noProof="0" dirty="0" smtClean="0"/>
              <a:t>Click to edit Master subtitle style</a:t>
            </a:r>
          </a:p>
          <a:p>
            <a:pPr lvl="0"/>
            <a:r>
              <a:rPr lang="en-GB" noProof="0" dirty="0" smtClean="0"/>
              <a:t>Click to edit Master subtitle style</a:t>
            </a:r>
          </a:p>
          <a:p>
            <a:pPr lvl="0"/>
            <a:r>
              <a:rPr lang="en-GB" noProof="0" dirty="0" smtClean="0"/>
              <a:t>Click to edit Master subtitle style</a:t>
            </a:r>
          </a:p>
          <a:p>
            <a:pPr lvl="0"/>
            <a:r>
              <a:rPr lang="en-GB" noProof="0" dirty="0" smtClean="0"/>
              <a:t>Click to edit Master subtitle style</a:t>
            </a:r>
          </a:p>
          <a:p>
            <a:pPr lvl="0"/>
            <a:endParaRPr lang="en-GB" noProof="0" dirty="0" smtClean="0"/>
          </a:p>
        </p:txBody>
      </p:sp>
      <p:sp>
        <p:nvSpPr>
          <p:cNvPr id="6" name="Rectangle 5"/>
          <p:cNvSpPr>
            <a:spLocks noGrp="1" noChangeArrowheads="1"/>
          </p:cNvSpPr>
          <p:nvPr>
            <p:ph type="ftr" sz="quarter" idx="10"/>
          </p:nvPr>
        </p:nvSpPr>
        <p:spPr/>
        <p:txBody>
          <a:bodyPr/>
          <a:lstStyle>
            <a:lvl1pPr>
              <a:defRPr/>
            </a:lvl1pPr>
          </a:lstStyle>
          <a:p>
            <a:pPr>
              <a:defRPr/>
            </a:pPr>
            <a:endParaRPr lang="en-GB"/>
          </a:p>
        </p:txBody>
      </p:sp>
      <p:sp>
        <p:nvSpPr>
          <p:cNvPr id="7" name="Rectangle 6"/>
          <p:cNvSpPr>
            <a:spLocks noGrp="1" noChangeArrowheads="1"/>
          </p:cNvSpPr>
          <p:nvPr>
            <p:ph type="sldNum" sz="quarter" idx="11"/>
          </p:nvPr>
        </p:nvSpPr>
        <p:spPr/>
        <p:txBody>
          <a:bodyPr/>
          <a:lstStyle>
            <a:lvl1pPr>
              <a:defRPr/>
            </a:lvl1pPr>
          </a:lstStyle>
          <a:p>
            <a:pPr>
              <a:defRPr/>
            </a:pPr>
            <a:fld id="{B0CE77ED-25CF-4D1B-A4B6-104D805E6789}" type="slidenum">
              <a:rPr lang="en-GB"/>
              <a:pPr>
                <a:defRPr/>
              </a:pPr>
              <a:t>‹#›</a:t>
            </a:fld>
            <a:endParaRPr lang="en-GB"/>
          </a:p>
        </p:txBody>
      </p:sp>
      <p:pic>
        <p:nvPicPr>
          <p:cNvPr id="8" name="Picture 7" descr="Bupa-square-wht_cyan-box.jpg"/>
          <p:cNvPicPr>
            <a:picLocks noChangeAspect="1"/>
          </p:cNvPicPr>
          <p:nvPr userDrawn="1"/>
        </p:nvPicPr>
        <p:blipFill>
          <a:blip r:embed="rId3" cstate="print"/>
          <a:stretch>
            <a:fillRect/>
          </a:stretch>
        </p:blipFill>
        <p:spPr>
          <a:xfrm>
            <a:off x="395536" y="1880713"/>
            <a:ext cx="1483200" cy="1483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395288" y="146050"/>
            <a:ext cx="8421687" cy="684213"/>
          </a:xfrm>
        </p:spPr>
        <p:txBody>
          <a:bodyPr/>
          <a:lstStyle>
            <a:lvl1pPr>
              <a:defRPr/>
            </a:lvl1pPr>
          </a:lstStyle>
          <a:p>
            <a:r>
              <a:rPr lang="en-US" smtClean="0"/>
              <a:t>Click to edit Master title style</a:t>
            </a:r>
            <a:endParaRPr lang="en-GB" dirty="0" smtClean="0"/>
          </a:p>
        </p:txBody>
      </p:sp>
      <p:sp>
        <p:nvSpPr>
          <p:cNvPr id="3"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114A478B-73A9-4412-B136-B3CC4E6D0392}"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id non-bulleted text">
    <p:spTree>
      <p:nvGrpSpPr>
        <p:cNvPr id="1" name=""/>
        <p:cNvGrpSpPr/>
        <p:nvPr/>
      </p:nvGrpSpPr>
      <p:grpSpPr>
        <a:xfrm>
          <a:off x="0" y="0"/>
          <a:ext cx="0" cy="0"/>
          <a:chOff x="0" y="0"/>
          <a:chExt cx="0" cy="0"/>
        </a:xfrm>
      </p:grpSpPr>
      <p:sp>
        <p:nvSpPr>
          <p:cNvPr id="5" name="Rectangle 2"/>
          <p:cNvSpPr>
            <a:spLocks noGrp="1" noChangeArrowheads="1"/>
          </p:cNvSpPr>
          <p:nvPr>
            <p:ph type="title" idx="4294967295"/>
          </p:nvPr>
        </p:nvSpPr>
        <p:spPr>
          <a:xfrm>
            <a:off x="395288" y="146050"/>
            <a:ext cx="8421687" cy="684213"/>
          </a:xfrm>
        </p:spPr>
        <p:txBody>
          <a:bodyPr/>
          <a:lstStyle/>
          <a:p>
            <a:r>
              <a:rPr lang="en-GB" dirty="0" smtClean="0"/>
              <a:t>Solid non-bulleted text example</a:t>
            </a:r>
          </a:p>
        </p:txBody>
      </p:sp>
      <p:sp>
        <p:nvSpPr>
          <p:cNvPr id="6" name="Rectangle 3"/>
          <p:cNvSpPr>
            <a:spLocks noGrp="1" noChangeArrowheads="1"/>
          </p:cNvSpPr>
          <p:nvPr>
            <p:ph type="body" idx="4294967295"/>
          </p:nvPr>
        </p:nvSpPr>
        <p:spPr>
          <a:xfrm>
            <a:off x="392113" y="1370013"/>
            <a:ext cx="8428037" cy="4721225"/>
          </a:xfrm>
        </p:spPr>
        <p:txBody>
          <a:bodyPr/>
          <a:lstStyle/>
          <a:p>
            <a:r>
              <a:rPr lang="en-GB" dirty="0" smtClean="0"/>
              <a:t>All text has been set in 18pt Arial. All text has been set in 18pt Arial. All text has been set in 18pt Arial. All text has been set in 18pt Arial. All text has been set in 18pt Arial. All text has been set in 18pt Arial. All text has been set in 18pt Arial. All text has been set in 18pt Arial. All text has been set in 18pt Arial. All text has been set in 18pt Arial. All text has been set in 18pt Arial. All text has been set in 18pt Arial. All text has been set in 18pt Arial. All text has been set in 18pt Arial.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7" name="Rectangle 6"/>
          <p:cNvSpPr>
            <a:spLocks noGrp="1" noChangeArrowheads="1"/>
          </p:cNvSpPr>
          <p:nvPr>
            <p:ph type="sldNum" sz="quarter" idx="11"/>
          </p:nvPr>
        </p:nvSpPr>
        <p:spPr>
          <a:ln/>
        </p:spPr>
        <p:txBody>
          <a:bodyPr/>
          <a:lstStyle>
            <a:lvl1pPr>
              <a:defRPr/>
            </a:lvl1pPr>
          </a:lstStyle>
          <a:p>
            <a:pPr>
              <a:defRPr/>
            </a:pPr>
            <a:fld id="{C347C263-98B5-43B5-BA79-A68789E3F83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395288" y="146050"/>
            <a:ext cx="8421687" cy="684213"/>
          </a:xfrm>
        </p:spPr>
        <p:txBody>
          <a:bodyPr/>
          <a:lstStyle/>
          <a:p>
            <a:r>
              <a:rPr lang="en-GB" dirty="0"/>
              <a:t>Two column text slide</a:t>
            </a:r>
          </a:p>
        </p:txBody>
      </p:sp>
      <p:sp>
        <p:nvSpPr>
          <p:cNvPr id="9" name="Rectangle 5"/>
          <p:cNvSpPr>
            <a:spLocks noGrp="1" noChangeArrowheads="1"/>
          </p:cNvSpPr>
          <p:nvPr>
            <p:ph type="body" sz="half" idx="1"/>
          </p:nvPr>
        </p:nvSpPr>
        <p:spPr>
          <a:xfrm>
            <a:off x="392113" y="1370013"/>
            <a:ext cx="4137025" cy="4721225"/>
          </a:xfrm>
        </p:spPr>
        <p:txBody>
          <a:bodyPr/>
          <a:lstStyle/>
          <a:p>
            <a:pPr lvl="1"/>
            <a:r>
              <a:rPr lang="en-GB" dirty="0"/>
              <a:t>Subheading in </a:t>
            </a:r>
            <a:r>
              <a:rPr lang="en-GB" dirty="0" err="1"/>
              <a:t>Bupa</a:t>
            </a:r>
            <a:r>
              <a:rPr lang="en-GB" dirty="0"/>
              <a:t> Cyan, Bold</a:t>
            </a:r>
          </a:p>
          <a:p>
            <a:pPr lvl="1"/>
            <a:r>
              <a:rPr lang="en-GB" dirty="0"/>
              <a:t>All text has been set in Arial</a:t>
            </a:r>
          </a:p>
          <a:p>
            <a:pPr lvl="1"/>
            <a:r>
              <a:rPr lang="en-GB" dirty="0"/>
              <a:t>When selecting a two-column layout from the standard slide layouts the text size is automatically reduced to 16pt</a:t>
            </a:r>
          </a:p>
          <a:p>
            <a:pPr lvl="1"/>
            <a:r>
              <a:rPr lang="en-GB" dirty="0"/>
              <a:t>This is a standard PowerPoint feature and applies to all layouts which reduce the full-width of the text area</a:t>
            </a:r>
          </a:p>
          <a:p>
            <a:r>
              <a:rPr lang="en-GB" dirty="0"/>
              <a:t>Subheading in </a:t>
            </a:r>
            <a:r>
              <a:rPr lang="en-GB" dirty="0" err="1"/>
              <a:t>Bupa</a:t>
            </a:r>
            <a:r>
              <a:rPr lang="en-GB" dirty="0"/>
              <a:t> Cyan, Bold</a:t>
            </a:r>
          </a:p>
          <a:p>
            <a:pPr lvl="1"/>
            <a:r>
              <a:rPr lang="en-GB" dirty="0"/>
              <a:t>All text has been set in Arial</a:t>
            </a:r>
          </a:p>
        </p:txBody>
      </p:sp>
      <p:sp>
        <p:nvSpPr>
          <p:cNvPr id="11" name="Rectangle 6"/>
          <p:cNvSpPr>
            <a:spLocks noGrp="1" noChangeArrowheads="1"/>
          </p:cNvSpPr>
          <p:nvPr>
            <p:ph type="body" sz="half" idx="2"/>
          </p:nvPr>
        </p:nvSpPr>
        <p:spPr>
          <a:xfrm>
            <a:off x="4681538" y="1370013"/>
            <a:ext cx="4138612" cy="4721225"/>
          </a:xfrm>
        </p:spPr>
        <p:txBody>
          <a:bodyPr/>
          <a:lstStyle/>
          <a:p>
            <a:pPr lvl="1"/>
            <a:r>
              <a:rPr lang="en-GB" dirty="0"/>
              <a:t>Subheading in </a:t>
            </a:r>
            <a:r>
              <a:rPr lang="en-GB" dirty="0" err="1"/>
              <a:t>Bupa</a:t>
            </a:r>
            <a:r>
              <a:rPr lang="en-GB" dirty="0"/>
              <a:t> Cyan, Bold</a:t>
            </a:r>
          </a:p>
          <a:p>
            <a:pPr lvl="1"/>
            <a:r>
              <a:rPr lang="en-GB" dirty="0"/>
              <a:t>All text has been set in Arial</a:t>
            </a:r>
          </a:p>
          <a:p>
            <a:pPr lvl="1"/>
            <a:r>
              <a:rPr lang="en-GB" dirty="0"/>
              <a:t>When selecting a two-column layout from the standard slide layouts the text size is automatically reduced to 16pt</a:t>
            </a:r>
          </a:p>
          <a:p>
            <a:pPr lvl="1"/>
            <a:r>
              <a:rPr lang="en-GB" dirty="0"/>
              <a:t>This is a standard PowerPoint feature and applies to all layouts which reduce the full-width of the text area</a:t>
            </a:r>
          </a:p>
          <a:p>
            <a:r>
              <a:rPr lang="en-GB" dirty="0"/>
              <a:t>Subheading in </a:t>
            </a:r>
            <a:r>
              <a:rPr lang="en-GB" dirty="0" err="1"/>
              <a:t>Bupa</a:t>
            </a:r>
            <a:r>
              <a:rPr lang="en-GB" dirty="0"/>
              <a:t> Cyan, Bold</a:t>
            </a:r>
          </a:p>
          <a:p>
            <a:pPr lvl="1"/>
            <a:r>
              <a:rPr lang="en-GB" dirty="0"/>
              <a:t>All text has been set in Arial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B6E45F65-9F86-4792-A34F-669AACEE1E06}"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text and image slide">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95288" y="146050"/>
            <a:ext cx="8421687" cy="684213"/>
          </a:xfrm>
        </p:spPr>
        <p:txBody>
          <a:bodyPr/>
          <a:lstStyle/>
          <a:p>
            <a:r>
              <a:rPr lang="en-GB" dirty="0"/>
              <a:t>Two column text and image slide </a:t>
            </a:r>
          </a:p>
        </p:txBody>
      </p:sp>
      <p:sp>
        <p:nvSpPr>
          <p:cNvPr id="7" name="Rectangle 3"/>
          <p:cNvSpPr>
            <a:spLocks noGrp="1" noChangeArrowheads="1"/>
          </p:cNvSpPr>
          <p:nvPr>
            <p:ph type="body" sz="half" idx="1"/>
          </p:nvPr>
        </p:nvSpPr>
        <p:spPr>
          <a:xfrm>
            <a:off x="392113" y="1370013"/>
            <a:ext cx="4129087" cy="4721225"/>
          </a:xfrm>
        </p:spPr>
        <p:txBody>
          <a:bodyPr/>
          <a:lstStyle/>
          <a:p>
            <a:pPr lvl="1"/>
            <a:r>
              <a:rPr lang="en-GB" dirty="0"/>
              <a:t>Subheading in </a:t>
            </a:r>
            <a:r>
              <a:rPr lang="en-GB" dirty="0" err="1"/>
              <a:t>Bupa</a:t>
            </a:r>
            <a:r>
              <a:rPr lang="en-GB" dirty="0"/>
              <a:t> Cyan, Bold</a:t>
            </a:r>
          </a:p>
          <a:p>
            <a:pPr lvl="1"/>
            <a:r>
              <a:rPr lang="en-GB" dirty="0"/>
              <a:t>All text has been set in Arial</a:t>
            </a:r>
          </a:p>
          <a:p>
            <a:pPr lvl="1"/>
            <a:r>
              <a:rPr lang="en-GB" dirty="0"/>
              <a:t>When selecting a two-column layout from the standard slide layouts the text size is automatically reduced to 16pt</a:t>
            </a:r>
          </a:p>
          <a:p>
            <a:pPr lvl="1"/>
            <a:r>
              <a:rPr lang="en-GB" dirty="0"/>
              <a:t>This is a standard PowerPoint feature and applies to all layouts which reduce the full-width of the text area</a:t>
            </a:r>
          </a:p>
          <a:p>
            <a:r>
              <a:rPr lang="en-GB" dirty="0"/>
              <a:t>Subheading in </a:t>
            </a:r>
            <a:r>
              <a:rPr lang="en-GB" dirty="0" err="1"/>
              <a:t>Bupa</a:t>
            </a:r>
            <a:r>
              <a:rPr lang="en-GB" dirty="0"/>
              <a:t> Cyan, Bold</a:t>
            </a:r>
          </a:p>
          <a:p>
            <a:pPr lvl="1"/>
            <a:r>
              <a:rPr lang="en-GB" dirty="0"/>
              <a:t>All text has been set in Arial</a:t>
            </a:r>
          </a:p>
        </p:txBody>
      </p:sp>
      <p:sp>
        <p:nvSpPr>
          <p:cNvPr id="10" name="Picture Placeholder 9"/>
          <p:cNvSpPr>
            <a:spLocks noGrp="1"/>
          </p:cNvSpPr>
          <p:nvPr>
            <p:ph type="pic" sz="quarter" idx="12"/>
          </p:nvPr>
        </p:nvSpPr>
        <p:spPr>
          <a:xfrm>
            <a:off x="4668838" y="1357313"/>
            <a:ext cx="4143375" cy="4714875"/>
          </a:xfrm>
        </p:spPr>
        <p:txBody>
          <a:bodyPr/>
          <a:lstStyle/>
          <a:p>
            <a:pPr lvl="0"/>
            <a:endParaRPr lang="en-AU" noProof="0"/>
          </a:p>
        </p:txBody>
      </p:sp>
      <p:sp>
        <p:nvSpPr>
          <p:cNvPr id="5" name="Rectangle 5"/>
          <p:cNvSpPr>
            <a:spLocks noGrp="1" noChangeArrowheads="1"/>
          </p:cNvSpPr>
          <p:nvPr>
            <p:ph type="ftr" sz="quarter" idx="13"/>
          </p:nvPr>
        </p:nvSpPr>
        <p:spPr>
          <a:ln/>
        </p:spPr>
        <p:txBody>
          <a:bodyPr/>
          <a:lstStyle>
            <a:lvl1pPr>
              <a:defRPr/>
            </a:lvl1pPr>
          </a:lstStyle>
          <a:p>
            <a:pPr>
              <a:defRPr/>
            </a:pPr>
            <a:endParaRPr lang="en-GB"/>
          </a:p>
        </p:txBody>
      </p:sp>
      <p:sp>
        <p:nvSpPr>
          <p:cNvPr id="8" name="Rectangle 6"/>
          <p:cNvSpPr>
            <a:spLocks noGrp="1" noChangeArrowheads="1"/>
          </p:cNvSpPr>
          <p:nvPr>
            <p:ph type="sldNum" sz="quarter" idx="14"/>
          </p:nvPr>
        </p:nvSpPr>
        <p:spPr>
          <a:ln/>
        </p:spPr>
        <p:txBody>
          <a:bodyPr/>
          <a:lstStyle>
            <a:lvl1pPr>
              <a:defRPr/>
            </a:lvl1pPr>
          </a:lstStyle>
          <a:p>
            <a:pPr>
              <a:defRPr/>
            </a:pPr>
            <a:fld id="{7E8279E3-B491-4E46-B531-CA7522EAD508}"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multiple images">
    <p:spTree>
      <p:nvGrpSpPr>
        <p:cNvPr id="1" name=""/>
        <p:cNvGrpSpPr/>
        <p:nvPr/>
      </p:nvGrpSpPr>
      <p:grpSpPr>
        <a:xfrm>
          <a:off x="0" y="0"/>
          <a:ext cx="0" cy="0"/>
          <a:chOff x="0" y="0"/>
          <a:chExt cx="0" cy="0"/>
        </a:xfrm>
      </p:grpSpPr>
      <p:sp>
        <p:nvSpPr>
          <p:cNvPr id="9" name="Rectangle 2"/>
          <p:cNvSpPr>
            <a:spLocks noGrp="1" noChangeArrowheads="1"/>
          </p:cNvSpPr>
          <p:nvPr>
            <p:ph type="title" idx="4294967295"/>
          </p:nvPr>
        </p:nvSpPr>
        <p:spPr>
          <a:xfrm>
            <a:off x="395288" y="146050"/>
            <a:ext cx="8421687" cy="684213"/>
          </a:xfrm>
        </p:spPr>
        <p:txBody>
          <a:bodyPr/>
          <a:lstStyle/>
          <a:p>
            <a:r>
              <a:rPr lang="en-GB" dirty="0" smtClean="0"/>
              <a:t>A separate slide master has been created for slides with </a:t>
            </a:r>
            <a:br>
              <a:rPr lang="en-GB" dirty="0" smtClean="0"/>
            </a:br>
            <a:r>
              <a:rPr lang="en-GB" dirty="0" smtClean="0"/>
              <a:t>less text and multiple images</a:t>
            </a:r>
          </a:p>
        </p:txBody>
      </p:sp>
      <p:sp>
        <p:nvSpPr>
          <p:cNvPr id="10" name="Rectangle 3"/>
          <p:cNvSpPr>
            <a:spLocks noGrp="1" noChangeArrowheads="1"/>
          </p:cNvSpPr>
          <p:nvPr>
            <p:ph type="body" idx="4294967295"/>
          </p:nvPr>
        </p:nvSpPr>
        <p:spPr>
          <a:xfrm>
            <a:off x="392113" y="1370013"/>
            <a:ext cx="2667000" cy="4721225"/>
          </a:xfrm>
        </p:spPr>
        <p:txBody>
          <a:bodyPr/>
          <a:lstStyle/>
          <a:p>
            <a:r>
              <a:rPr lang="en-GB" dirty="0" err="1" smtClean="0"/>
              <a:t>Bis</a:t>
            </a:r>
            <a:r>
              <a:rPr lang="en-GB" dirty="0" smtClean="0"/>
              <a:t> </a:t>
            </a:r>
            <a:r>
              <a:rPr lang="en-GB" dirty="0" err="1" smtClean="0"/>
              <a:t>molorro</a:t>
            </a:r>
            <a:r>
              <a:rPr lang="en-GB" dirty="0" smtClean="0"/>
              <a:t> </a:t>
            </a:r>
            <a:r>
              <a:rPr lang="en-GB" dirty="0" err="1" smtClean="0"/>
              <a:t>rectur</a:t>
            </a:r>
            <a:r>
              <a:rPr lang="en-GB" dirty="0" smtClean="0"/>
              <a:t/>
            </a:r>
            <a:br>
              <a:rPr lang="en-GB" dirty="0" smtClean="0"/>
            </a:br>
            <a:r>
              <a:rPr lang="en-GB" dirty="0" err="1" smtClean="0"/>
              <a:t>Oreped</a:t>
            </a:r>
            <a:r>
              <a:rPr lang="en-GB" dirty="0" smtClean="0"/>
              <a:t> et </a:t>
            </a:r>
            <a:r>
              <a:rPr lang="en-GB" dirty="0" err="1" smtClean="0"/>
              <a:t>ipidit</a:t>
            </a:r>
            <a:r>
              <a:rPr lang="en-GB" dirty="0" smtClean="0"/>
              <a:t> as </a:t>
            </a:r>
            <a:r>
              <a:rPr lang="en-GB" dirty="0" err="1" smtClean="0"/>
              <a:t>sitis</a:t>
            </a:r>
            <a:r>
              <a:rPr lang="en-GB" dirty="0" smtClean="0"/>
              <a:t> </a:t>
            </a:r>
            <a:r>
              <a:rPr lang="en-GB" dirty="0" err="1" smtClean="0"/>
              <a:t>di</a:t>
            </a:r>
            <a:r>
              <a:rPr lang="en-GB" dirty="0" smtClean="0"/>
              <a:t> </a:t>
            </a:r>
            <a:r>
              <a:rPr lang="en-GB" dirty="0" err="1" smtClean="0"/>
              <a:t>conet</a:t>
            </a:r>
            <a:r>
              <a:rPr lang="en-GB" dirty="0" smtClean="0"/>
              <a:t> </a:t>
            </a:r>
            <a:r>
              <a:rPr lang="en-GB" dirty="0" err="1" smtClean="0"/>
              <a:t>aut</a:t>
            </a:r>
            <a:r>
              <a:rPr lang="en-GB" dirty="0" smtClean="0"/>
              <a:t> </a:t>
            </a:r>
            <a:r>
              <a:rPr lang="en-GB" dirty="0" err="1" smtClean="0"/>
              <a:t>porerspis</a:t>
            </a:r>
            <a:r>
              <a:rPr lang="en-GB" dirty="0" smtClean="0"/>
              <a:t> </a:t>
            </a:r>
            <a:r>
              <a:rPr lang="en-GB" dirty="0" err="1" smtClean="0"/>
              <a:t>volorem</a:t>
            </a:r>
            <a:r>
              <a:rPr lang="en-GB" dirty="0" smtClean="0"/>
              <a:t> </a:t>
            </a:r>
            <a:r>
              <a:rPr lang="en-GB" dirty="0" err="1" smtClean="0"/>
              <a:t>perumquibea</a:t>
            </a:r>
            <a:r>
              <a:rPr lang="en-GB" dirty="0" smtClean="0"/>
              <a:t> </a:t>
            </a:r>
            <a:r>
              <a:rPr lang="en-GB" dirty="0" err="1" smtClean="0"/>
              <a:t>si</a:t>
            </a:r>
            <a:r>
              <a:rPr lang="en-GB" dirty="0" smtClean="0"/>
              <a:t> </a:t>
            </a:r>
            <a:r>
              <a:rPr lang="en-GB" dirty="0" err="1" smtClean="0"/>
              <a:t>voluptatur</a:t>
            </a:r>
            <a:r>
              <a:rPr lang="en-GB" dirty="0" smtClean="0"/>
              <a:t> as </a:t>
            </a:r>
            <a:r>
              <a:rPr lang="en-GB" dirty="0" err="1" smtClean="0"/>
              <a:t>est</a:t>
            </a:r>
            <a:r>
              <a:rPr lang="en-GB" dirty="0" smtClean="0"/>
              <a:t>, </a:t>
            </a:r>
            <a:r>
              <a:rPr lang="en-GB" dirty="0" err="1" smtClean="0"/>
              <a:t>oditiam</a:t>
            </a:r>
            <a:r>
              <a:rPr lang="en-GB" dirty="0" smtClean="0"/>
              <a:t> </a:t>
            </a:r>
            <a:r>
              <a:rPr lang="en-GB" dirty="0" err="1" smtClean="0"/>
              <a:t>resti</a:t>
            </a:r>
            <a:r>
              <a:rPr lang="en-GB" dirty="0" smtClean="0"/>
              <a:t> </a:t>
            </a:r>
            <a:r>
              <a:rPr lang="en-GB" dirty="0" err="1" smtClean="0"/>
              <a:t>cus</a:t>
            </a:r>
            <a:r>
              <a:rPr lang="en-GB" dirty="0" smtClean="0"/>
              <a:t> ad quid mi, </a:t>
            </a:r>
            <a:r>
              <a:rPr lang="en-GB" dirty="0" err="1" smtClean="0"/>
              <a:t>entis</a:t>
            </a:r>
            <a:r>
              <a:rPr lang="en-GB" dirty="0" smtClean="0"/>
              <a:t> </a:t>
            </a:r>
            <a:r>
              <a:rPr lang="en-GB" dirty="0" err="1" smtClean="0"/>
              <a:t>alitat</a:t>
            </a:r>
            <a:r>
              <a:rPr lang="en-GB" dirty="0" smtClean="0"/>
              <a:t> </a:t>
            </a:r>
            <a:r>
              <a:rPr lang="en-GB" dirty="0" err="1" smtClean="0"/>
              <a:t>eic</a:t>
            </a:r>
            <a:r>
              <a:rPr lang="en-GB" dirty="0" smtClean="0"/>
              <a:t> </a:t>
            </a:r>
            <a:r>
              <a:rPr lang="en-GB" dirty="0" err="1" smtClean="0"/>
              <a:t>te</a:t>
            </a:r>
            <a:r>
              <a:rPr lang="en-GB" dirty="0" smtClean="0"/>
              <a:t> non </a:t>
            </a:r>
            <a:r>
              <a:rPr lang="en-GB" dirty="0" err="1" smtClean="0"/>
              <a:t>consequia</a:t>
            </a:r>
            <a:r>
              <a:rPr lang="en-GB" dirty="0" smtClean="0"/>
              <a:t> </a:t>
            </a:r>
            <a:r>
              <a:rPr lang="en-GB" dirty="0" err="1" smtClean="0"/>
              <a:t>dolorectotae</a:t>
            </a:r>
            <a:r>
              <a:rPr lang="en-GB" dirty="0" smtClean="0"/>
              <a:t>.</a:t>
            </a:r>
          </a:p>
        </p:txBody>
      </p:sp>
      <p:sp>
        <p:nvSpPr>
          <p:cNvPr id="12" name="Picture Placeholder 9"/>
          <p:cNvSpPr>
            <a:spLocks noGrp="1"/>
          </p:cNvSpPr>
          <p:nvPr>
            <p:ph type="pic" sz="quarter" idx="12"/>
          </p:nvPr>
        </p:nvSpPr>
        <p:spPr>
          <a:xfrm>
            <a:off x="3286117" y="1357299"/>
            <a:ext cx="2714644" cy="2000264"/>
          </a:xfrm>
        </p:spPr>
        <p:txBody>
          <a:bodyPr/>
          <a:lstStyle/>
          <a:p>
            <a:pPr lvl="0"/>
            <a:endParaRPr lang="en-AU" noProof="0"/>
          </a:p>
        </p:txBody>
      </p:sp>
      <p:sp>
        <p:nvSpPr>
          <p:cNvPr id="13" name="Picture Placeholder 9"/>
          <p:cNvSpPr>
            <a:spLocks noGrp="1"/>
          </p:cNvSpPr>
          <p:nvPr>
            <p:ph type="pic" sz="quarter" idx="13"/>
          </p:nvPr>
        </p:nvSpPr>
        <p:spPr>
          <a:xfrm>
            <a:off x="6143636" y="1357298"/>
            <a:ext cx="2714644" cy="2000264"/>
          </a:xfrm>
        </p:spPr>
        <p:txBody>
          <a:bodyPr/>
          <a:lstStyle/>
          <a:p>
            <a:pPr lvl="0"/>
            <a:endParaRPr lang="en-AU" noProof="0"/>
          </a:p>
        </p:txBody>
      </p:sp>
      <p:sp>
        <p:nvSpPr>
          <p:cNvPr id="14" name="Picture Placeholder 9"/>
          <p:cNvSpPr>
            <a:spLocks noGrp="1"/>
          </p:cNvSpPr>
          <p:nvPr>
            <p:ph type="pic" sz="quarter" idx="14"/>
          </p:nvPr>
        </p:nvSpPr>
        <p:spPr>
          <a:xfrm>
            <a:off x="3286116" y="3500438"/>
            <a:ext cx="2714644" cy="2000264"/>
          </a:xfrm>
        </p:spPr>
        <p:txBody>
          <a:bodyPr/>
          <a:lstStyle/>
          <a:p>
            <a:pPr lvl="0"/>
            <a:endParaRPr lang="en-AU" noProof="0"/>
          </a:p>
        </p:txBody>
      </p:sp>
      <p:sp>
        <p:nvSpPr>
          <p:cNvPr id="15" name="Picture Placeholder 9"/>
          <p:cNvSpPr>
            <a:spLocks noGrp="1"/>
          </p:cNvSpPr>
          <p:nvPr>
            <p:ph type="pic" sz="quarter" idx="15"/>
          </p:nvPr>
        </p:nvSpPr>
        <p:spPr>
          <a:xfrm>
            <a:off x="6143636" y="3500438"/>
            <a:ext cx="2714644" cy="2000264"/>
          </a:xfrm>
        </p:spPr>
        <p:txBody>
          <a:bodyPr/>
          <a:lstStyle/>
          <a:p>
            <a:pPr lvl="0"/>
            <a:endParaRPr lang="en-AU" noProof="0"/>
          </a:p>
        </p:txBody>
      </p:sp>
      <p:sp>
        <p:nvSpPr>
          <p:cNvPr id="8" name="Rectangle 5"/>
          <p:cNvSpPr>
            <a:spLocks noGrp="1" noChangeArrowheads="1"/>
          </p:cNvSpPr>
          <p:nvPr>
            <p:ph type="ftr" sz="quarter" idx="16"/>
          </p:nvPr>
        </p:nvSpPr>
        <p:spPr>
          <a:ln/>
        </p:spPr>
        <p:txBody>
          <a:bodyPr/>
          <a:lstStyle>
            <a:lvl1pPr>
              <a:defRPr/>
            </a:lvl1pPr>
          </a:lstStyle>
          <a:p>
            <a:pPr>
              <a:defRPr/>
            </a:pPr>
            <a:endParaRPr lang="en-GB"/>
          </a:p>
        </p:txBody>
      </p:sp>
      <p:sp>
        <p:nvSpPr>
          <p:cNvPr id="11" name="Rectangle 6"/>
          <p:cNvSpPr>
            <a:spLocks noGrp="1" noChangeArrowheads="1"/>
          </p:cNvSpPr>
          <p:nvPr>
            <p:ph type="sldNum" sz="quarter" idx="17"/>
          </p:nvPr>
        </p:nvSpPr>
        <p:spPr>
          <a:ln/>
        </p:spPr>
        <p:txBody>
          <a:bodyPr/>
          <a:lstStyle>
            <a:lvl1pPr>
              <a:defRPr/>
            </a:lvl1pPr>
          </a:lstStyle>
          <a:p>
            <a:pPr>
              <a:defRPr/>
            </a:pPr>
            <a:fld id="{83DBC6FE-8530-48EB-8B9D-CC032F364310}"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 text and graph slide">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95288" y="146050"/>
            <a:ext cx="8421687" cy="684213"/>
          </a:xfrm>
        </p:spPr>
        <p:txBody>
          <a:bodyPr/>
          <a:lstStyle/>
          <a:p>
            <a:r>
              <a:rPr lang="en-GB" dirty="0"/>
              <a:t>Two column text and graph slide</a:t>
            </a:r>
          </a:p>
        </p:txBody>
      </p:sp>
      <p:sp>
        <p:nvSpPr>
          <p:cNvPr id="6" name="Rectangle 3"/>
          <p:cNvSpPr>
            <a:spLocks noGrp="1" noChangeArrowheads="1"/>
          </p:cNvSpPr>
          <p:nvPr>
            <p:ph type="body" sz="half" idx="1"/>
          </p:nvPr>
        </p:nvSpPr>
        <p:spPr>
          <a:xfrm>
            <a:off x="392113" y="1370013"/>
            <a:ext cx="4137025" cy="4721225"/>
          </a:xfrm>
        </p:spPr>
        <p:txBody>
          <a:bodyPr/>
          <a:lstStyle/>
          <a:p>
            <a:pPr lvl="1"/>
            <a:r>
              <a:rPr lang="en-GB" dirty="0"/>
              <a:t>Subheading in </a:t>
            </a:r>
            <a:r>
              <a:rPr lang="en-GB" dirty="0" err="1"/>
              <a:t>Bupa</a:t>
            </a:r>
            <a:r>
              <a:rPr lang="en-GB" dirty="0"/>
              <a:t> Cyan, Bold</a:t>
            </a:r>
          </a:p>
          <a:p>
            <a:pPr lvl="1"/>
            <a:r>
              <a:rPr lang="en-GB" dirty="0"/>
              <a:t>All text has been set in Arial</a:t>
            </a:r>
          </a:p>
          <a:p>
            <a:pPr lvl="1"/>
            <a:r>
              <a:rPr lang="en-GB" dirty="0"/>
              <a:t>When selecting a two-column layout from the standard slide layouts the text size is automatically reduced to 16pt</a:t>
            </a:r>
          </a:p>
          <a:p>
            <a:pPr lvl="1"/>
            <a:r>
              <a:rPr lang="en-GB" dirty="0"/>
              <a:t>This is a standard PowerPoint feature and applies to all layouts which reduce the full-width of the text area</a:t>
            </a:r>
          </a:p>
          <a:p>
            <a:r>
              <a:rPr lang="en-GB" dirty="0"/>
              <a:t>Subheading in </a:t>
            </a:r>
            <a:r>
              <a:rPr lang="en-GB" dirty="0" err="1"/>
              <a:t>Bupa</a:t>
            </a:r>
            <a:r>
              <a:rPr lang="en-GB" dirty="0"/>
              <a:t> Cyan, Bold</a:t>
            </a:r>
          </a:p>
          <a:p>
            <a:pPr lvl="1"/>
            <a:r>
              <a:rPr lang="en-GB" dirty="0"/>
              <a:t>All text has been set in Arial</a:t>
            </a:r>
          </a:p>
        </p:txBody>
      </p:sp>
      <p:sp>
        <p:nvSpPr>
          <p:cNvPr id="13" name="Chart Placeholder 12"/>
          <p:cNvSpPr>
            <a:spLocks noGrp="1"/>
          </p:cNvSpPr>
          <p:nvPr>
            <p:ph type="chart" sz="quarter" idx="12"/>
          </p:nvPr>
        </p:nvSpPr>
        <p:spPr>
          <a:xfrm>
            <a:off x="4643438" y="1357313"/>
            <a:ext cx="4143375" cy="4714875"/>
          </a:xfrm>
        </p:spPr>
        <p:txBody>
          <a:bodyPr/>
          <a:lstStyle/>
          <a:p>
            <a:pPr lvl="0"/>
            <a:endParaRPr lang="en-AU" noProof="0"/>
          </a:p>
        </p:txBody>
      </p:sp>
      <p:sp>
        <p:nvSpPr>
          <p:cNvPr id="7" name="Rectangle 5"/>
          <p:cNvSpPr>
            <a:spLocks noGrp="1" noChangeArrowheads="1"/>
          </p:cNvSpPr>
          <p:nvPr>
            <p:ph type="ftr" sz="quarter" idx="13"/>
          </p:nvPr>
        </p:nvSpPr>
        <p:spPr>
          <a:ln/>
        </p:spPr>
        <p:txBody>
          <a:bodyPr/>
          <a:lstStyle>
            <a:lvl1pPr>
              <a:defRPr/>
            </a:lvl1pPr>
          </a:lstStyle>
          <a:p>
            <a:pPr>
              <a:defRPr/>
            </a:pPr>
            <a:endParaRPr lang="en-GB"/>
          </a:p>
        </p:txBody>
      </p:sp>
      <p:sp>
        <p:nvSpPr>
          <p:cNvPr id="8" name="Rectangle 6"/>
          <p:cNvSpPr>
            <a:spLocks noGrp="1" noChangeArrowheads="1"/>
          </p:cNvSpPr>
          <p:nvPr>
            <p:ph type="sldNum" sz="quarter" idx="14"/>
          </p:nvPr>
        </p:nvSpPr>
        <p:spPr>
          <a:ln/>
        </p:spPr>
        <p:txBody>
          <a:bodyPr/>
          <a:lstStyle>
            <a:lvl1pPr>
              <a:defRPr/>
            </a:lvl1pPr>
          </a:lstStyle>
          <a:p>
            <a:pPr>
              <a:defRPr/>
            </a:pPr>
            <a:fld id="{E303568C-350F-48C8-8015-763FFF453845}"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age with icon cluster">
    <p:spTree>
      <p:nvGrpSpPr>
        <p:cNvPr id="1" name=""/>
        <p:cNvGrpSpPr/>
        <p:nvPr/>
      </p:nvGrpSpPr>
      <p:grpSpPr>
        <a:xfrm>
          <a:off x="0" y="0"/>
          <a:ext cx="0" cy="0"/>
          <a:chOff x="0" y="0"/>
          <a:chExt cx="0" cy="0"/>
        </a:xfrm>
      </p:grpSpPr>
      <p:pic>
        <p:nvPicPr>
          <p:cNvPr id="3" name="Picture 4" descr="Cluster_rainbow_wht"/>
          <p:cNvPicPr>
            <a:picLocks noChangeAspect="1" noChangeArrowheads="1"/>
          </p:cNvPicPr>
          <p:nvPr userDrawn="1"/>
        </p:nvPicPr>
        <p:blipFill>
          <a:blip r:embed="rId2" cstate="print"/>
          <a:srcRect l="7016" t="27876" r="8266" b="3856"/>
          <a:stretch>
            <a:fillRect/>
          </a:stretch>
        </p:blipFill>
        <p:spPr bwMode="auto">
          <a:xfrm>
            <a:off x="0" y="0"/>
            <a:ext cx="9144000" cy="6858000"/>
          </a:xfrm>
          <a:prstGeom prst="rect">
            <a:avLst/>
          </a:prstGeom>
          <a:solidFill>
            <a:srgbClr val="009EE0"/>
          </a:solidFill>
          <a:ln w="9525">
            <a:noFill/>
            <a:miter lim="800000"/>
            <a:headEnd/>
            <a:tailEnd/>
          </a:ln>
        </p:spPr>
      </p:pic>
      <p:sp>
        <p:nvSpPr>
          <p:cNvPr id="4" name="Rectangle 3"/>
          <p:cNvSpPr>
            <a:spLocks noChangeArrowheads="1"/>
          </p:cNvSpPr>
          <p:nvPr userDrawn="1"/>
        </p:nvSpPr>
        <p:spPr bwMode="auto">
          <a:xfrm>
            <a:off x="392113" y="3508375"/>
            <a:ext cx="5532437" cy="2382838"/>
          </a:xfrm>
          <a:prstGeom prst="rect">
            <a:avLst/>
          </a:prstGeom>
          <a:solidFill>
            <a:srgbClr val="FFFFFF"/>
          </a:solidFill>
          <a:ln w="9525">
            <a:noFill/>
            <a:miter lim="800000"/>
            <a:headEnd/>
            <a:tailEnd/>
          </a:ln>
        </p:spPr>
        <p:txBody>
          <a:bodyPr lIns="118800" tIns="36000" rIns="72000" bIns="630000"/>
          <a:lstStyle/>
          <a:p>
            <a:pPr algn="l">
              <a:spcBef>
                <a:spcPct val="0"/>
              </a:spcBef>
              <a:defRPr/>
            </a:pPr>
            <a:endParaRPr lang="en-GB" sz="3000" dirty="0">
              <a:solidFill>
                <a:schemeClr val="tx2"/>
              </a:solidFill>
            </a:endParaRPr>
          </a:p>
        </p:txBody>
      </p:sp>
      <p:sp>
        <p:nvSpPr>
          <p:cNvPr id="6" name="Rectangle 2"/>
          <p:cNvSpPr>
            <a:spLocks noGrp="1" noChangeArrowheads="1"/>
          </p:cNvSpPr>
          <p:nvPr>
            <p:ph type="ctrTitle"/>
          </p:nvPr>
        </p:nvSpPr>
        <p:spPr>
          <a:xfrm>
            <a:off x="392113" y="3508375"/>
            <a:ext cx="5530850" cy="1465263"/>
          </a:xfrm>
          <a:solidFill>
            <a:srgbClr val="FFFFFF"/>
          </a:solidFill>
        </p:spPr>
        <p:txBody>
          <a:bodyPr lIns="118800" tIns="36000" rIns="72000" bIns="630000" anchor="t"/>
          <a:lstStyle>
            <a:lvl1pPr>
              <a:defRPr sz="3000" b="0" baseline="0"/>
            </a:lvl1pPr>
          </a:lstStyle>
          <a:p>
            <a:pPr lvl="0"/>
            <a:r>
              <a:rPr lang="en-US" noProof="0" smtClean="0"/>
              <a:t>Click to edit Master title style</a:t>
            </a:r>
            <a:endParaRPr lang="en-GB" noProof="0" dirty="0" smtClean="0"/>
          </a:p>
        </p:txBody>
      </p:sp>
      <p:sp>
        <p:nvSpPr>
          <p:cNvPr id="5" name="Rectangle 5"/>
          <p:cNvSpPr>
            <a:spLocks noGrp="1" noChangeArrowheads="1"/>
          </p:cNvSpPr>
          <p:nvPr>
            <p:ph type="ftr" sz="quarter" idx="10"/>
          </p:nvPr>
        </p:nvSpPr>
        <p:spPr/>
        <p:txBody>
          <a:bodyPr/>
          <a:lstStyle>
            <a:lvl1pPr>
              <a:defRPr/>
            </a:lvl1pPr>
          </a:lstStyle>
          <a:p>
            <a:pPr>
              <a:defRPr/>
            </a:pPr>
            <a:endParaRPr lang="en-GB"/>
          </a:p>
        </p:txBody>
      </p:sp>
      <p:sp>
        <p:nvSpPr>
          <p:cNvPr id="7" name="Rectangle 6"/>
          <p:cNvSpPr>
            <a:spLocks noGrp="1" noChangeArrowheads="1"/>
          </p:cNvSpPr>
          <p:nvPr>
            <p:ph type="sldNum" sz="quarter" idx="11"/>
          </p:nvPr>
        </p:nvSpPr>
        <p:spPr/>
        <p:txBody>
          <a:bodyPr/>
          <a:lstStyle>
            <a:lvl1pPr>
              <a:defRPr/>
            </a:lvl1pPr>
          </a:lstStyle>
          <a:p>
            <a:pPr>
              <a:defRPr/>
            </a:pPr>
            <a:fld id="{34CAFE71-A129-49B5-9457-A1A4EF5D3AD7}"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146050"/>
            <a:ext cx="8421687" cy="6842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392113" y="1370013"/>
            <a:ext cx="8428037" cy="4721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22213" name="Rectangle 5"/>
          <p:cNvSpPr>
            <a:spLocks noGrp="1" noChangeArrowheads="1"/>
          </p:cNvSpPr>
          <p:nvPr>
            <p:ph type="ftr" sz="quarter" idx="3"/>
          </p:nvPr>
        </p:nvSpPr>
        <p:spPr bwMode="auto">
          <a:xfrm>
            <a:off x="392113" y="6635750"/>
            <a:ext cx="6478587" cy="125413"/>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lvl1pPr algn="l">
              <a:spcBef>
                <a:spcPct val="0"/>
              </a:spcBef>
              <a:defRPr sz="800" b="1">
                <a:solidFill>
                  <a:schemeClr val="tx2"/>
                </a:solidFill>
                <a:latin typeface="Arial" charset="0"/>
              </a:defRPr>
            </a:lvl1pPr>
          </a:lstStyle>
          <a:p>
            <a:pPr>
              <a:defRPr/>
            </a:pPr>
            <a:endParaRPr lang="en-GB"/>
          </a:p>
        </p:txBody>
      </p:sp>
      <p:sp>
        <p:nvSpPr>
          <p:cNvPr id="222214" name="Rectangle 6"/>
          <p:cNvSpPr>
            <a:spLocks noGrp="1" noChangeArrowheads="1"/>
          </p:cNvSpPr>
          <p:nvPr>
            <p:ph type="sldNum" sz="quarter" idx="4"/>
          </p:nvPr>
        </p:nvSpPr>
        <p:spPr bwMode="auto">
          <a:xfrm>
            <a:off x="8496300" y="6635750"/>
            <a:ext cx="269875" cy="125413"/>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bodyPr>
          <a:lstStyle>
            <a:lvl1pPr algn="r">
              <a:spcBef>
                <a:spcPct val="0"/>
              </a:spcBef>
              <a:defRPr sz="800" b="1">
                <a:solidFill>
                  <a:schemeClr val="tx2"/>
                </a:solidFill>
                <a:latin typeface="Arial" charset="0"/>
              </a:defRPr>
            </a:lvl1pPr>
          </a:lstStyle>
          <a:p>
            <a:pPr>
              <a:defRPr/>
            </a:pPr>
            <a:fld id="{F7A845B9-E9DE-4161-ABAF-C459625B1801}" type="slidenum">
              <a:rPr lang="en-GB"/>
              <a:pPr>
                <a:defRPr/>
              </a:pPr>
              <a:t>‹#›</a:t>
            </a:fld>
            <a:endParaRPr lang="en-GB"/>
          </a:p>
        </p:txBody>
      </p:sp>
      <p:sp>
        <p:nvSpPr>
          <p:cNvPr id="1030" name="Line 7"/>
          <p:cNvSpPr>
            <a:spLocks noChangeShapeType="1"/>
          </p:cNvSpPr>
          <p:nvPr/>
        </p:nvSpPr>
        <p:spPr bwMode="auto">
          <a:xfrm>
            <a:off x="392113" y="6596063"/>
            <a:ext cx="8378825" cy="0"/>
          </a:xfrm>
          <a:prstGeom prst="line">
            <a:avLst/>
          </a:prstGeom>
          <a:noFill/>
          <a:ln w="12700">
            <a:solidFill>
              <a:schemeClr val="tx2"/>
            </a:solidFill>
            <a:round/>
            <a:headEnd/>
            <a:tailEnd/>
          </a:ln>
          <a:effectLst/>
        </p:spPr>
        <p:txBody>
          <a:bodyPr/>
          <a:lstStyle/>
          <a:p>
            <a:pPr>
              <a:defRPr/>
            </a:pPr>
            <a:endParaRPr lang="en-AU"/>
          </a:p>
        </p:txBody>
      </p:sp>
      <p:sp>
        <p:nvSpPr>
          <p:cNvPr id="1031" name="Line 8"/>
          <p:cNvSpPr>
            <a:spLocks noChangeShapeType="1"/>
          </p:cNvSpPr>
          <p:nvPr/>
        </p:nvSpPr>
        <p:spPr bwMode="auto">
          <a:xfrm>
            <a:off x="392113" y="906463"/>
            <a:ext cx="8428037" cy="0"/>
          </a:xfrm>
          <a:prstGeom prst="line">
            <a:avLst/>
          </a:prstGeom>
          <a:noFill/>
          <a:ln w="38100" cmpd="thickThin">
            <a:solidFill>
              <a:schemeClr val="tx2"/>
            </a:solidFill>
            <a:round/>
            <a:headEnd/>
            <a:tailEnd/>
          </a:ln>
          <a:effectLst/>
        </p:spPr>
        <p:txBody>
          <a:bodyPr/>
          <a:lstStyle/>
          <a:p>
            <a:pPr>
              <a:defRPr/>
            </a:pPr>
            <a:endParaRPr lang="en-AU"/>
          </a:p>
        </p:txBody>
      </p:sp>
    </p:spTree>
  </p:cSld>
  <p:clrMap bg1="lt1" tx1="dk1" bg2="lt2" tx2="dk2" accent1="accent1" accent2="accent2" accent3="accent3" accent4="accent4" accent5="accent5" accent6="accent6" hlink="hlink" folHlink="folHlink"/>
  <p:sldLayoutIdLst>
    <p:sldLayoutId id="2147484487" r:id="rId1"/>
    <p:sldLayoutId id="2147484489" r:id="rId2"/>
    <p:sldLayoutId id="2147484480" r:id="rId3"/>
    <p:sldLayoutId id="2147484481" r:id="rId4"/>
    <p:sldLayoutId id="2147484482" r:id="rId5"/>
    <p:sldLayoutId id="2147484483" r:id="rId6"/>
    <p:sldLayoutId id="2147484484" r:id="rId7"/>
    <p:sldLayoutId id="2147484485" r:id="rId8"/>
    <p:sldLayoutId id="2147484490" r:id="rId9"/>
    <p:sldLayoutId id="2147484491" r:id="rId10"/>
    <p:sldLayoutId id="2147484492" r:id="rId11"/>
    <p:sldLayoutId id="2147484493" r:id="rId12"/>
    <p:sldLayoutId id="2147484494" r:id="rId13"/>
    <p:sldLayoutId id="2147484495" r:id="rId14"/>
    <p:sldLayoutId id="2147484496" r:id="rId15"/>
    <p:sldLayoutId id="2147484497" r:id="rId16"/>
    <p:sldLayoutId id="2147484498" r:id="rId17"/>
    <p:sldLayoutId id="2147484499" r:id="rId18"/>
    <p:sldLayoutId id="2147484500" r:id="rId19"/>
    <p:sldLayoutId id="2147484501" r:id="rId20"/>
    <p:sldLayoutId id="2147484502" r:id="rId21"/>
    <p:sldLayoutId id="2147484503" r:id="rId22"/>
    <p:sldLayoutId id="2147484504" r:id="rId23"/>
  </p:sldLayoutIdLst>
  <p:hf hdr="0" ftr="0" dt="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charset="0"/>
        </a:defRPr>
      </a:lvl2pPr>
      <a:lvl3pPr algn="l" rtl="0" eaLnBrk="0" fontAlgn="base" hangingPunct="0">
        <a:spcBef>
          <a:spcPct val="0"/>
        </a:spcBef>
        <a:spcAft>
          <a:spcPct val="0"/>
        </a:spcAft>
        <a:defRPr sz="2200" b="1">
          <a:solidFill>
            <a:schemeClr val="tx2"/>
          </a:solidFill>
          <a:latin typeface="Arial" charset="0"/>
        </a:defRPr>
      </a:lvl3pPr>
      <a:lvl4pPr algn="l" rtl="0" eaLnBrk="0" fontAlgn="base" hangingPunct="0">
        <a:spcBef>
          <a:spcPct val="0"/>
        </a:spcBef>
        <a:spcAft>
          <a:spcPct val="0"/>
        </a:spcAft>
        <a:defRPr sz="2200" b="1">
          <a:solidFill>
            <a:schemeClr val="tx2"/>
          </a:solidFill>
          <a:latin typeface="Arial" charset="0"/>
        </a:defRPr>
      </a:lvl4pPr>
      <a:lvl5pPr algn="l" rtl="0" eaLnBrk="0" fontAlgn="base" hangingPunct="0">
        <a:spcBef>
          <a:spcPct val="0"/>
        </a:spcBef>
        <a:spcAft>
          <a:spcPct val="0"/>
        </a:spcAft>
        <a:defRPr sz="2200" b="1">
          <a:solidFill>
            <a:schemeClr val="tx2"/>
          </a:solidFill>
          <a:latin typeface="Arial" charset="0"/>
        </a:defRPr>
      </a:lvl5pPr>
      <a:lvl6pPr marL="457200" algn="l" rtl="0" fontAlgn="base">
        <a:spcBef>
          <a:spcPct val="0"/>
        </a:spcBef>
        <a:spcAft>
          <a:spcPct val="0"/>
        </a:spcAft>
        <a:defRPr sz="2200" b="1">
          <a:solidFill>
            <a:schemeClr val="tx2"/>
          </a:solidFill>
          <a:latin typeface="Arial" charset="0"/>
        </a:defRPr>
      </a:lvl6pPr>
      <a:lvl7pPr marL="914400" algn="l" rtl="0" fontAlgn="base">
        <a:spcBef>
          <a:spcPct val="0"/>
        </a:spcBef>
        <a:spcAft>
          <a:spcPct val="0"/>
        </a:spcAft>
        <a:defRPr sz="2200" b="1">
          <a:solidFill>
            <a:schemeClr val="tx2"/>
          </a:solidFill>
          <a:latin typeface="Arial" charset="0"/>
        </a:defRPr>
      </a:lvl7pPr>
      <a:lvl8pPr marL="1371600" algn="l" rtl="0" fontAlgn="base">
        <a:spcBef>
          <a:spcPct val="0"/>
        </a:spcBef>
        <a:spcAft>
          <a:spcPct val="0"/>
        </a:spcAft>
        <a:defRPr sz="2200" b="1">
          <a:solidFill>
            <a:schemeClr val="tx2"/>
          </a:solidFill>
          <a:latin typeface="Arial" charset="0"/>
        </a:defRPr>
      </a:lvl8pPr>
      <a:lvl9pPr marL="1828800" algn="l" rtl="0" fontAlgn="base">
        <a:spcBef>
          <a:spcPct val="0"/>
        </a:spcBef>
        <a:spcAft>
          <a:spcPct val="0"/>
        </a:spcAft>
        <a:defRPr sz="2200" b="1">
          <a:solidFill>
            <a:schemeClr val="tx2"/>
          </a:solidFill>
          <a:latin typeface="Arial" charset="0"/>
        </a:defRPr>
      </a:lvl9pPr>
    </p:titleStyle>
    <p:bodyStyle>
      <a:lvl1pPr marL="342900" indent="-342900" algn="l" rtl="0" eaLnBrk="0" fontAlgn="base" hangingPunct="0">
        <a:spcBef>
          <a:spcPts val="1000"/>
        </a:spcBef>
        <a:spcAft>
          <a:spcPct val="0"/>
        </a:spcAft>
        <a:defRPr>
          <a:solidFill>
            <a:srgbClr val="000000"/>
          </a:solidFill>
          <a:latin typeface="+mn-lt"/>
          <a:ea typeface="+mn-ea"/>
          <a:cs typeface="+mn-cs"/>
        </a:defRPr>
      </a:lvl1pPr>
      <a:lvl2pPr marL="185738" indent="-184150" algn="l" rtl="0" eaLnBrk="0" fontAlgn="base" hangingPunct="0">
        <a:spcBef>
          <a:spcPts val="1000"/>
        </a:spcBef>
        <a:spcAft>
          <a:spcPct val="0"/>
        </a:spcAft>
        <a:buChar char="•"/>
        <a:defRPr>
          <a:solidFill>
            <a:srgbClr val="000000"/>
          </a:solidFill>
          <a:latin typeface="+mn-lt"/>
        </a:defRPr>
      </a:lvl2pPr>
      <a:lvl3pPr marL="358775" indent="-171450" algn="l" rtl="0" eaLnBrk="0" fontAlgn="base" hangingPunct="0">
        <a:spcBef>
          <a:spcPts val="1000"/>
        </a:spcBef>
        <a:spcAft>
          <a:spcPct val="0"/>
        </a:spcAft>
        <a:buFont typeface="Arial" charset="0"/>
        <a:buChar char="◦"/>
        <a:defRPr>
          <a:solidFill>
            <a:srgbClr val="000000"/>
          </a:solidFill>
          <a:latin typeface="+mn-lt"/>
        </a:defRPr>
      </a:lvl3pPr>
      <a:lvl4pPr marL="609600" indent="-249238" algn="l" rtl="0" eaLnBrk="0" fontAlgn="base" hangingPunct="0">
        <a:spcBef>
          <a:spcPts val="1000"/>
        </a:spcBef>
        <a:spcAft>
          <a:spcPct val="0"/>
        </a:spcAft>
        <a:buFont typeface="Arial" charset="0"/>
        <a:buChar char="–"/>
        <a:defRPr>
          <a:solidFill>
            <a:srgbClr val="000000"/>
          </a:solidFill>
          <a:latin typeface="+mn-lt"/>
        </a:defRPr>
      </a:lvl4pPr>
      <a:lvl5pPr marL="838200" indent="-217488" algn="l" rtl="0" eaLnBrk="0" fontAlgn="base" hangingPunct="0">
        <a:spcBef>
          <a:spcPts val="1000"/>
        </a:spcBef>
        <a:spcAft>
          <a:spcPct val="0"/>
        </a:spcAft>
        <a:buFont typeface="Arial" charset="0"/>
        <a:buChar char="–"/>
        <a:defRPr>
          <a:solidFill>
            <a:srgbClr val="000000"/>
          </a:solidFill>
          <a:latin typeface="+mn-lt"/>
        </a:defRPr>
      </a:lvl5pPr>
      <a:lvl6pPr marL="1295400" indent="-217488" algn="l" rtl="0" fontAlgn="base">
        <a:spcBef>
          <a:spcPts val="1000"/>
        </a:spcBef>
        <a:spcAft>
          <a:spcPct val="0"/>
        </a:spcAft>
        <a:buFont typeface="Arial" charset="0"/>
        <a:buChar char="–"/>
        <a:defRPr>
          <a:solidFill>
            <a:srgbClr val="000000"/>
          </a:solidFill>
          <a:latin typeface="+mn-lt"/>
        </a:defRPr>
      </a:lvl6pPr>
      <a:lvl7pPr marL="1752600" indent="-217488" algn="l" rtl="0" fontAlgn="base">
        <a:spcBef>
          <a:spcPts val="1000"/>
        </a:spcBef>
        <a:spcAft>
          <a:spcPct val="0"/>
        </a:spcAft>
        <a:buFont typeface="Arial" charset="0"/>
        <a:buChar char="–"/>
        <a:defRPr>
          <a:solidFill>
            <a:srgbClr val="000000"/>
          </a:solidFill>
          <a:latin typeface="+mn-lt"/>
        </a:defRPr>
      </a:lvl7pPr>
      <a:lvl8pPr marL="2209800" indent="-217488" algn="l" rtl="0" fontAlgn="base">
        <a:spcBef>
          <a:spcPts val="1000"/>
        </a:spcBef>
        <a:spcAft>
          <a:spcPct val="0"/>
        </a:spcAft>
        <a:buFont typeface="Arial" charset="0"/>
        <a:buChar char="–"/>
        <a:defRPr>
          <a:solidFill>
            <a:srgbClr val="000000"/>
          </a:solidFill>
          <a:latin typeface="+mn-lt"/>
        </a:defRPr>
      </a:lvl8pPr>
      <a:lvl9pPr marL="2667000" indent="-217488" algn="l" rtl="0" fontAlgn="base">
        <a:spcBef>
          <a:spcPts val="1000"/>
        </a:spcBef>
        <a:spcAft>
          <a:spcPct val="0"/>
        </a:spcAft>
        <a:buFont typeface="Arial"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upport.sas.com/resources/papers/proceedings12/036-2012.pdf" TargetMode="External"/><Relationship Id="rId2" Type="http://schemas.openxmlformats.org/officeDocument/2006/relationships/hyperlink" Target="http://support.sas.com/resources/papers/proceedings11/012-2011.pdf"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Automating SAS AMO </a:t>
            </a:r>
            <a:br>
              <a:rPr lang="en-AU" dirty="0" smtClean="0"/>
            </a:br>
            <a:r>
              <a:rPr lang="en-AU" dirty="0" smtClean="0"/>
              <a:t>using VBA Programming</a:t>
            </a:r>
            <a:endParaRPr lang="en-AU" dirty="0"/>
          </a:p>
        </p:txBody>
      </p:sp>
      <p:sp>
        <p:nvSpPr>
          <p:cNvPr id="3" name="Subtitle 2"/>
          <p:cNvSpPr>
            <a:spLocks noGrp="1"/>
          </p:cNvSpPr>
          <p:nvPr>
            <p:ph type="subTitle" idx="1"/>
          </p:nvPr>
        </p:nvSpPr>
        <p:spPr>
          <a:xfrm>
            <a:off x="392113" y="5013176"/>
            <a:ext cx="5530850" cy="828089"/>
          </a:xfrm>
        </p:spPr>
        <p:txBody>
          <a:bodyPr/>
          <a:lstStyle/>
          <a:p>
            <a:r>
              <a:rPr lang="en-AU" dirty="0" smtClean="0"/>
              <a:t>Scott Bass</a:t>
            </a:r>
          </a:p>
          <a:p>
            <a:r>
              <a:rPr lang="en-AU" dirty="0" smtClean="0"/>
              <a:t>Senior Information Analyst</a:t>
            </a:r>
          </a:p>
          <a:p>
            <a:r>
              <a:rPr lang="en-AU" dirty="0" err="1" smtClean="0"/>
              <a:t>Bupa</a:t>
            </a:r>
            <a:r>
              <a:rPr lang="en-AU" dirty="0" smtClean="0"/>
              <a:t> Australia</a:t>
            </a:r>
            <a:endParaRPr lang="en-AU"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Book4 – Key Points:</a:t>
            </a:r>
            <a:endParaRPr lang="en-AU" dirty="0"/>
          </a:p>
        </p:txBody>
      </p:sp>
      <p:sp>
        <p:nvSpPr>
          <p:cNvPr id="3" name="Text Placeholder 2"/>
          <p:cNvSpPr>
            <a:spLocks noGrp="1"/>
          </p:cNvSpPr>
          <p:nvPr>
            <p:ph type="body" idx="4294967295"/>
          </p:nvPr>
        </p:nvSpPr>
        <p:spPr>
          <a:xfrm>
            <a:off x="392113" y="1370013"/>
            <a:ext cx="8428037" cy="5011315"/>
          </a:xfrm>
        </p:spPr>
        <p:txBody>
          <a:bodyPr/>
          <a:lstStyle/>
          <a:p>
            <a:pPr lvl="0">
              <a:buFont typeface="Arial" pitchFamily="34" charset="0"/>
              <a:buChar char="•"/>
            </a:pPr>
            <a:r>
              <a:rPr lang="en-AU" dirty="0" smtClean="0"/>
              <a:t>Using a Named Range for Input Prompts</a:t>
            </a:r>
          </a:p>
          <a:p>
            <a:pPr lvl="0">
              <a:buFont typeface="Arial" pitchFamily="34" charset="0"/>
              <a:buChar char="•"/>
            </a:pPr>
            <a:r>
              <a:rPr lang="en-AU" dirty="0" smtClean="0"/>
              <a:t>Demonstrating event processing each time a prompt value is changed</a:t>
            </a:r>
          </a:p>
          <a:p>
            <a:pPr>
              <a:buFont typeface="Arial" pitchFamily="34" charset="0"/>
              <a:buChar char="•"/>
            </a:pPr>
            <a:endParaRPr lang="en-AU" dirty="0" smtClean="0"/>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10</a:t>
            </a:fld>
            <a:endParaRPr lang="en-GB"/>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Book5 – Key Points:</a:t>
            </a:r>
            <a:endParaRPr lang="en-AU" dirty="0"/>
          </a:p>
        </p:txBody>
      </p:sp>
      <p:sp>
        <p:nvSpPr>
          <p:cNvPr id="3" name="Text Placeholder 2"/>
          <p:cNvSpPr>
            <a:spLocks noGrp="1"/>
          </p:cNvSpPr>
          <p:nvPr>
            <p:ph type="body" idx="4294967295"/>
          </p:nvPr>
        </p:nvSpPr>
        <p:spPr>
          <a:xfrm>
            <a:off x="392113" y="1370013"/>
            <a:ext cx="8428037" cy="5011315"/>
          </a:xfrm>
        </p:spPr>
        <p:txBody>
          <a:bodyPr/>
          <a:lstStyle/>
          <a:p>
            <a:pPr lvl="0">
              <a:buFont typeface="Arial" pitchFamily="34" charset="0"/>
              <a:buChar char="•"/>
            </a:pPr>
            <a:r>
              <a:rPr lang="en-AU" dirty="0" smtClean="0"/>
              <a:t>Adding a button to a worksheet</a:t>
            </a:r>
          </a:p>
          <a:p>
            <a:pPr lvl="0">
              <a:buFont typeface="Arial" pitchFamily="34" charset="0"/>
              <a:buChar char="•"/>
            </a:pPr>
            <a:r>
              <a:rPr lang="en-AU" dirty="0" smtClean="0"/>
              <a:t>Binding a macro to that button</a:t>
            </a:r>
          </a:p>
          <a:p>
            <a:pPr lvl="0">
              <a:buFont typeface="Arial" pitchFamily="34" charset="0"/>
              <a:buChar char="•"/>
            </a:pPr>
            <a:r>
              <a:rPr lang="en-AU" dirty="0" smtClean="0"/>
              <a:t>Refreshing SAS content using that button</a:t>
            </a:r>
            <a:endParaRPr lang="en-AU" dirty="0"/>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11</a:t>
            </a:fld>
            <a:endParaRPr lang="en-GB"/>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Book6 – Key Points:</a:t>
            </a:r>
            <a:endParaRPr lang="en-AU" dirty="0"/>
          </a:p>
        </p:txBody>
      </p:sp>
      <p:sp>
        <p:nvSpPr>
          <p:cNvPr id="3" name="Text Placeholder 2"/>
          <p:cNvSpPr>
            <a:spLocks noGrp="1"/>
          </p:cNvSpPr>
          <p:nvPr>
            <p:ph type="body" idx="4294967295"/>
          </p:nvPr>
        </p:nvSpPr>
        <p:spPr>
          <a:xfrm>
            <a:off x="392113" y="1370013"/>
            <a:ext cx="8428037" cy="5011315"/>
          </a:xfrm>
        </p:spPr>
        <p:txBody>
          <a:bodyPr/>
          <a:lstStyle/>
          <a:p>
            <a:pPr lvl="0">
              <a:buFont typeface="Arial" pitchFamily="34" charset="0"/>
              <a:buChar char="•"/>
            </a:pPr>
            <a:r>
              <a:rPr lang="en-AU" dirty="0" smtClean="0"/>
              <a:t>Using Stored Processes (called "Reports") in Excel</a:t>
            </a:r>
          </a:p>
          <a:p>
            <a:pPr lvl="0">
              <a:buFont typeface="Arial" pitchFamily="34" charset="0"/>
              <a:buChar char="•"/>
            </a:pPr>
            <a:r>
              <a:rPr lang="en-AU" dirty="0" smtClean="0"/>
              <a:t>Binding an Input Stream to a Named Range</a:t>
            </a:r>
          </a:p>
          <a:p>
            <a:pPr lvl="0">
              <a:buFont typeface="Arial" pitchFamily="34" charset="0"/>
              <a:buChar char="•"/>
            </a:pPr>
            <a:r>
              <a:rPr lang="en-AU" dirty="0" smtClean="0"/>
              <a:t>Display the XML stream sent to SAS</a:t>
            </a:r>
          </a:p>
          <a:p>
            <a:pPr>
              <a:buFont typeface="Arial" pitchFamily="34" charset="0"/>
              <a:buChar char="•"/>
            </a:pPr>
            <a:endParaRPr lang="en-AU" dirty="0" smtClean="0"/>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12</a:t>
            </a:fld>
            <a:endParaRPr lang="en-GB"/>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Book7 – Key Points:</a:t>
            </a:r>
            <a:endParaRPr lang="en-AU" dirty="0"/>
          </a:p>
        </p:txBody>
      </p:sp>
      <p:sp>
        <p:nvSpPr>
          <p:cNvPr id="3" name="Text Placeholder 2"/>
          <p:cNvSpPr>
            <a:spLocks noGrp="1"/>
          </p:cNvSpPr>
          <p:nvPr>
            <p:ph type="body" idx="4294967295"/>
          </p:nvPr>
        </p:nvSpPr>
        <p:spPr>
          <a:xfrm>
            <a:off x="392113" y="1370013"/>
            <a:ext cx="8428037" cy="5011315"/>
          </a:xfrm>
        </p:spPr>
        <p:txBody>
          <a:bodyPr/>
          <a:lstStyle/>
          <a:p>
            <a:pPr lvl="0">
              <a:buFont typeface="Arial" pitchFamily="34" charset="0"/>
              <a:buChar char="•"/>
            </a:pPr>
            <a:r>
              <a:rPr lang="en-AU" dirty="0" smtClean="0"/>
              <a:t>Demonstrate a generic approach to passing name/value pairs (macro variables) from Excel to a Stored Process</a:t>
            </a:r>
          </a:p>
          <a:p>
            <a:pPr lvl="0">
              <a:buFont typeface="Arial" pitchFamily="34" charset="0"/>
              <a:buChar char="•"/>
            </a:pPr>
            <a:r>
              <a:rPr lang="en-AU" dirty="0" smtClean="0"/>
              <a:t>Use those name/value pairs to filter the output dataset</a:t>
            </a:r>
          </a:p>
          <a:p>
            <a:pPr lvl="0">
              <a:buFont typeface="Arial" pitchFamily="34" charset="0"/>
              <a:buChar char="•"/>
            </a:pPr>
            <a:r>
              <a:rPr lang="en-AU" dirty="0" smtClean="0">
                <a:solidFill>
                  <a:srgbClr val="FF0000"/>
                </a:solidFill>
              </a:rPr>
              <a:t>The demonstrated approach only works with character variables!</a:t>
            </a:r>
          </a:p>
          <a:p>
            <a:pPr lvl="0">
              <a:buFont typeface="Arial" pitchFamily="34" charset="0"/>
              <a:buChar char="•"/>
            </a:pPr>
            <a:r>
              <a:rPr lang="en-AU" dirty="0" smtClean="0"/>
              <a:t>Use the Style Manager to format the output</a:t>
            </a:r>
          </a:p>
          <a:p>
            <a:pPr lvl="0">
              <a:buFont typeface="Arial" pitchFamily="34" charset="0"/>
              <a:buChar char="•"/>
            </a:pPr>
            <a:r>
              <a:rPr lang="en-AU" dirty="0" smtClean="0"/>
              <a:t>No VBA code used, just built-in AMO functionality and the Refresh button</a:t>
            </a:r>
            <a:endParaRPr lang="en-AU" dirty="0"/>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13</a:t>
            </a:fld>
            <a:endParaRPr lang="en-GB"/>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Book8 – Key Points:</a:t>
            </a:r>
            <a:endParaRPr lang="en-AU" dirty="0"/>
          </a:p>
        </p:txBody>
      </p:sp>
      <p:sp>
        <p:nvSpPr>
          <p:cNvPr id="3" name="Text Placeholder 2"/>
          <p:cNvSpPr>
            <a:spLocks noGrp="1"/>
          </p:cNvSpPr>
          <p:nvPr>
            <p:ph type="body" idx="4294967295"/>
          </p:nvPr>
        </p:nvSpPr>
        <p:spPr>
          <a:xfrm>
            <a:off x="392113" y="1370013"/>
            <a:ext cx="8428037" cy="5011315"/>
          </a:xfrm>
        </p:spPr>
        <p:txBody>
          <a:bodyPr/>
          <a:lstStyle/>
          <a:p>
            <a:pPr lvl="0">
              <a:buFont typeface="Arial" pitchFamily="34" charset="0"/>
              <a:buChar char="•"/>
            </a:pPr>
            <a:r>
              <a:rPr lang="en-AU" dirty="0" smtClean="0"/>
              <a:t>Binding Stored Process input and output prompts to Excel cells</a:t>
            </a:r>
            <a:endParaRPr lang="en-AU" dirty="0"/>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14</a:t>
            </a:fld>
            <a:endParaRPr lang="en-GB"/>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Book9 – Key Points:</a:t>
            </a:r>
            <a:endParaRPr lang="en-AU" dirty="0"/>
          </a:p>
        </p:txBody>
      </p:sp>
      <p:sp>
        <p:nvSpPr>
          <p:cNvPr id="3" name="Text Placeholder 2"/>
          <p:cNvSpPr>
            <a:spLocks noGrp="1"/>
          </p:cNvSpPr>
          <p:nvPr>
            <p:ph type="body" idx="4294967295"/>
          </p:nvPr>
        </p:nvSpPr>
        <p:spPr>
          <a:xfrm>
            <a:off x="392113" y="1370013"/>
            <a:ext cx="8428037" cy="5011315"/>
          </a:xfrm>
        </p:spPr>
        <p:txBody>
          <a:bodyPr/>
          <a:lstStyle/>
          <a:p>
            <a:pPr lvl="0">
              <a:buFont typeface="Arial" pitchFamily="34" charset="0"/>
              <a:buChar char="•"/>
            </a:pPr>
            <a:r>
              <a:rPr lang="en-AU" dirty="0" smtClean="0"/>
              <a:t>Using VBA to refresh Stored Process</a:t>
            </a:r>
          </a:p>
          <a:p>
            <a:pPr lvl="0">
              <a:buFont typeface="Arial" pitchFamily="34" charset="0"/>
              <a:buChar char="•"/>
            </a:pPr>
            <a:r>
              <a:rPr lang="en-AU" dirty="0" smtClean="0"/>
              <a:t>Show the online help</a:t>
            </a:r>
          </a:p>
          <a:p>
            <a:pPr>
              <a:buFont typeface="Arial" pitchFamily="34" charset="0"/>
              <a:buChar char="•"/>
            </a:pPr>
            <a:endParaRPr lang="en-AU" dirty="0" smtClean="0"/>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15</a:t>
            </a:fld>
            <a:endParaRPr lang="en-GB"/>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References</a:t>
            </a:r>
            <a:endParaRPr lang="en-AU" dirty="0"/>
          </a:p>
        </p:txBody>
      </p:sp>
      <p:sp>
        <p:nvSpPr>
          <p:cNvPr id="3" name="Text Placeholder 2"/>
          <p:cNvSpPr>
            <a:spLocks noGrp="1"/>
          </p:cNvSpPr>
          <p:nvPr>
            <p:ph type="body" idx="4294967295"/>
          </p:nvPr>
        </p:nvSpPr>
        <p:spPr>
          <a:xfrm>
            <a:off x="392113" y="1370013"/>
            <a:ext cx="8428037" cy="5155331"/>
          </a:xfrm>
        </p:spPr>
        <p:txBody>
          <a:bodyPr/>
          <a:lstStyle/>
          <a:p>
            <a:r>
              <a:rPr lang="en-AU" b="1" dirty="0" smtClean="0"/>
              <a:t>Tips and Techniques for Automating the SAS® Add-In for Microsoft Office with Visual Basic for Applications</a:t>
            </a:r>
            <a:br>
              <a:rPr lang="en-AU" b="1" dirty="0" smtClean="0"/>
            </a:br>
            <a:r>
              <a:rPr lang="en-AU" b="1" dirty="0" smtClean="0"/>
              <a:t>Tim </a:t>
            </a:r>
            <a:r>
              <a:rPr lang="en-AU" b="1" dirty="0" err="1" smtClean="0"/>
              <a:t>Beese</a:t>
            </a:r>
            <a:r>
              <a:rPr lang="en-AU" b="1" dirty="0" smtClean="0"/>
              <a:t>, SAS Institute Inc., Cary, NC</a:t>
            </a:r>
            <a:br>
              <a:rPr lang="en-AU" b="1" dirty="0" smtClean="0"/>
            </a:br>
            <a:r>
              <a:rPr lang="en-AU" u="sng" dirty="0" smtClean="0">
                <a:hlinkClick r:id="rId2"/>
              </a:rPr>
              <a:t>http://support.sas.com/resources/papers/proceedings11/012-2011.pdf</a:t>
            </a:r>
            <a:endParaRPr lang="en-AU" u="sng" dirty="0" smtClean="0"/>
          </a:p>
          <a:p>
            <a:endParaRPr lang="en-AU" b="1" dirty="0" smtClean="0"/>
          </a:p>
          <a:p>
            <a:r>
              <a:rPr lang="en-AU" b="1" dirty="0" smtClean="0"/>
              <a:t>Excelling with Excel</a:t>
            </a:r>
            <a:br>
              <a:rPr lang="en-AU" b="1" dirty="0" smtClean="0"/>
            </a:br>
            <a:r>
              <a:rPr lang="en-AU" b="1" dirty="0" smtClean="0"/>
              <a:t>Tim </a:t>
            </a:r>
            <a:r>
              <a:rPr lang="en-AU" b="1" dirty="0" err="1" smtClean="0"/>
              <a:t>Beese</a:t>
            </a:r>
            <a:r>
              <a:rPr lang="en-AU" b="1" dirty="0" smtClean="0"/>
              <a:t> and Greg Granger, SAS Institute Inc., Cary, NC</a:t>
            </a:r>
            <a:br>
              <a:rPr lang="en-AU" b="1" dirty="0" smtClean="0"/>
            </a:br>
            <a:r>
              <a:rPr lang="en-AU" u="sng" dirty="0" smtClean="0">
                <a:hlinkClick r:id="rId3"/>
              </a:rPr>
              <a:t>http://support.sas.com/resources/papers/proceedings12/036-2012.pdf</a:t>
            </a:r>
            <a:r>
              <a:rPr lang="en-AU" dirty="0" smtClean="0"/>
              <a:t> </a:t>
            </a:r>
          </a:p>
          <a:p>
            <a:endParaRPr lang="en-AU" dirty="0" smtClean="0"/>
          </a:p>
          <a:p>
            <a:r>
              <a:rPr lang="en-AU" b="1" dirty="0" smtClean="0"/>
              <a:t>Help for the SAS Add-In for Microsoft Office</a:t>
            </a:r>
            <a:br>
              <a:rPr lang="en-AU" b="1" dirty="0" smtClean="0"/>
            </a:br>
            <a:r>
              <a:rPr lang="en-AU" dirty="0" smtClean="0"/>
              <a:t>(Accessible from the SAS AMO Help button)</a:t>
            </a:r>
            <a:br>
              <a:rPr lang="en-AU" dirty="0" smtClean="0"/>
            </a:br>
            <a:r>
              <a:rPr lang="en-AU" dirty="0" smtClean="0"/>
              <a:t>See especially “Automating the SAS Add-In with Visual Basic Code” chapter</a:t>
            </a:r>
          </a:p>
          <a:p>
            <a:endParaRPr lang="en-AU" b="1" dirty="0" smtClean="0"/>
          </a:p>
          <a:p>
            <a:endParaRPr lang="en-AU" b="1" dirty="0" smtClean="0"/>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16</a:t>
            </a:fld>
            <a:endParaRPr lang="en-GB"/>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
            </a:r>
            <a:br>
              <a:rPr lang="en-AU" dirty="0" smtClean="0"/>
            </a:br>
            <a:r>
              <a:rPr lang="en-AU" dirty="0" smtClean="0"/>
              <a:t>Questions?</a:t>
            </a:r>
            <a:endParaRPr lang="en-AU" dirty="0"/>
          </a:p>
        </p:txBody>
      </p:sp>
      <p:sp>
        <p:nvSpPr>
          <p:cNvPr id="3" name="Subtitle 2"/>
          <p:cNvSpPr>
            <a:spLocks noGrp="1"/>
          </p:cNvSpPr>
          <p:nvPr>
            <p:ph type="subTitle" idx="1"/>
          </p:nvPr>
        </p:nvSpPr>
        <p:spPr>
          <a:xfrm>
            <a:off x="392113" y="4695825"/>
            <a:ext cx="5530850" cy="397201"/>
          </a:xfrm>
        </p:spPr>
        <p:txBody>
          <a:bodyPr/>
          <a:lstStyle/>
          <a:p>
            <a:r>
              <a:rPr lang="en-AU" dirty="0" smtClean="0"/>
              <a:t> </a:t>
            </a:r>
            <a:endParaRPr lang="en-AU" dirty="0"/>
          </a:p>
        </p:txBody>
      </p:sp>
      <p:sp>
        <p:nvSpPr>
          <p:cNvPr id="4" name="Slide Number Placeholder 3"/>
          <p:cNvSpPr>
            <a:spLocks noGrp="1"/>
          </p:cNvSpPr>
          <p:nvPr>
            <p:ph type="sldNum" sz="quarter" idx="11"/>
          </p:nvPr>
        </p:nvSpPr>
        <p:spPr/>
        <p:txBody>
          <a:bodyPr/>
          <a:lstStyle/>
          <a:p>
            <a:pPr>
              <a:defRPr/>
            </a:pPr>
            <a:fld id="{B0CE77ED-25CF-4D1B-A4B6-104D805E6789}" type="slidenum">
              <a:rPr lang="en-GB" smtClean="0"/>
              <a:pPr>
                <a:defRPr/>
              </a:pPr>
              <a:t>17</a:t>
            </a:fld>
            <a:endParaRPr lang="en-GB"/>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Agenda</a:t>
            </a:r>
            <a:endParaRPr lang="en-AU" dirty="0"/>
          </a:p>
        </p:txBody>
      </p:sp>
      <p:sp>
        <p:nvSpPr>
          <p:cNvPr id="3" name="Text Placeholder 2"/>
          <p:cNvSpPr>
            <a:spLocks noGrp="1"/>
          </p:cNvSpPr>
          <p:nvPr>
            <p:ph type="body" idx="4294967295"/>
          </p:nvPr>
        </p:nvSpPr>
        <p:spPr/>
        <p:txBody>
          <a:bodyPr/>
          <a:lstStyle/>
          <a:p>
            <a:pPr>
              <a:buFont typeface="Arial" charset="0"/>
              <a:buChar char="•"/>
            </a:pPr>
            <a:r>
              <a:rPr lang="en-AU" dirty="0" smtClean="0"/>
              <a:t>Business Case for Using AMO</a:t>
            </a:r>
          </a:p>
          <a:p>
            <a:pPr>
              <a:buFont typeface="Arial" charset="0"/>
              <a:buChar char="•"/>
            </a:pPr>
            <a:r>
              <a:rPr lang="en-AU" dirty="0" smtClean="0"/>
              <a:t>Old Approach</a:t>
            </a:r>
          </a:p>
          <a:p>
            <a:pPr>
              <a:buFont typeface="Arial" charset="0"/>
              <a:buChar char="•"/>
            </a:pPr>
            <a:r>
              <a:rPr lang="en-AU" dirty="0" smtClean="0"/>
              <a:t>New Approach</a:t>
            </a:r>
          </a:p>
          <a:p>
            <a:pPr>
              <a:buFont typeface="Arial" charset="0"/>
              <a:buChar char="•"/>
            </a:pPr>
            <a:r>
              <a:rPr lang="en-AU" dirty="0" smtClean="0"/>
              <a:t>DEMO</a:t>
            </a:r>
          </a:p>
          <a:p>
            <a:pPr>
              <a:buFont typeface="Arial" charset="0"/>
              <a:buChar char="•"/>
            </a:pPr>
            <a:r>
              <a:rPr lang="en-AU" dirty="0" smtClean="0"/>
              <a:t>References</a:t>
            </a:r>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2</a:t>
            </a:fld>
            <a:endParaRPr lang="en-GB"/>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Business Case for Using AMO</a:t>
            </a:r>
            <a:endParaRPr lang="en-AU" dirty="0"/>
          </a:p>
        </p:txBody>
      </p:sp>
      <p:sp>
        <p:nvSpPr>
          <p:cNvPr id="3" name="Text Placeholder 2"/>
          <p:cNvSpPr>
            <a:spLocks noGrp="1"/>
          </p:cNvSpPr>
          <p:nvPr>
            <p:ph type="body" idx="4294967295"/>
          </p:nvPr>
        </p:nvSpPr>
        <p:spPr/>
        <p:txBody>
          <a:bodyPr/>
          <a:lstStyle/>
          <a:p>
            <a:pPr lvl="0">
              <a:buFont typeface="Arial" pitchFamily="34" charset="0"/>
              <a:buChar char="•"/>
            </a:pPr>
            <a:r>
              <a:rPr lang="en-AU" dirty="0" smtClean="0"/>
              <a:t>Data from several datasets joined and transformed</a:t>
            </a:r>
          </a:p>
          <a:p>
            <a:pPr lvl="0">
              <a:buFont typeface="Arial" pitchFamily="34" charset="0"/>
              <a:buChar char="•"/>
            </a:pPr>
            <a:r>
              <a:rPr lang="en-AU" dirty="0" smtClean="0"/>
              <a:t>Multiple (9) output datasets created from these joined tables</a:t>
            </a:r>
          </a:p>
          <a:p>
            <a:pPr lvl="0">
              <a:buFont typeface="Arial" pitchFamily="34" charset="0"/>
              <a:buChar char="•"/>
            </a:pPr>
            <a:r>
              <a:rPr lang="en-AU" dirty="0" smtClean="0"/>
              <a:t>Output data loaded into Excel</a:t>
            </a:r>
          </a:p>
          <a:p>
            <a:pPr lvl="0">
              <a:buFont typeface="Arial" pitchFamily="34" charset="0"/>
              <a:buChar char="•"/>
            </a:pPr>
            <a:r>
              <a:rPr lang="en-AU" dirty="0" smtClean="0"/>
              <a:t>Extensive editing done in Excel (“modelling”)</a:t>
            </a:r>
          </a:p>
          <a:p>
            <a:pPr marL="533400" lvl="2"/>
            <a:r>
              <a:rPr lang="en-AU" dirty="0" smtClean="0"/>
              <a:t>This editing is more an “art” than “science” and can’t be </a:t>
            </a:r>
            <a:r>
              <a:rPr lang="en-AU" smtClean="0"/>
              <a:t>done programmatically</a:t>
            </a:r>
            <a:endParaRPr lang="en-AU" dirty="0" smtClean="0"/>
          </a:p>
          <a:p>
            <a:pPr lvl="0">
              <a:buFont typeface="Arial" pitchFamily="34" charset="0"/>
              <a:buChar char="•"/>
            </a:pPr>
            <a:r>
              <a:rPr lang="en-AU" dirty="0" smtClean="0"/>
              <a:t>Final results are sent to external organisations for review</a:t>
            </a:r>
          </a:p>
          <a:p>
            <a:pPr marL="533400" lvl="2"/>
            <a:r>
              <a:rPr lang="en-AU" dirty="0" smtClean="0"/>
              <a:t>They don’t have SAS</a:t>
            </a:r>
          </a:p>
          <a:p>
            <a:pPr lvl="0">
              <a:buFont typeface="Arial" pitchFamily="34" charset="0"/>
              <a:buChar char="•"/>
            </a:pPr>
            <a:r>
              <a:rPr lang="en-AU" dirty="0" smtClean="0"/>
              <a:t>Conclusion:  Excel is the proper tool for this job</a:t>
            </a:r>
          </a:p>
          <a:p>
            <a:pPr lvl="0">
              <a:buFont typeface="Arial" pitchFamily="34" charset="0"/>
              <a:buChar char="•"/>
            </a:pPr>
            <a:r>
              <a:rPr lang="en-AU" dirty="0" smtClean="0"/>
              <a:t>This process will be repeated for ~ 200 organisations over the next 18 months</a:t>
            </a:r>
          </a:p>
          <a:p>
            <a:pPr>
              <a:buFont typeface="Arial" charset="0"/>
              <a:buChar char="•"/>
            </a:pPr>
            <a:endParaRPr lang="en-AU" dirty="0"/>
          </a:p>
        </p:txBody>
      </p:sp>
      <p:sp>
        <p:nvSpPr>
          <p:cNvPr id="5" name="Slide Number Placeholder 4"/>
          <p:cNvSpPr>
            <a:spLocks noGrp="1"/>
          </p:cNvSpPr>
          <p:nvPr>
            <p:ph type="sldNum" sz="quarter" idx="11"/>
          </p:nvPr>
        </p:nvSpPr>
        <p:spPr/>
        <p:txBody>
          <a:bodyPr/>
          <a:lstStyle/>
          <a:p>
            <a:pPr>
              <a:defRPr/>
            </a:pPr>
            <a:fld id="{C347C263-98B5-43B5-BA79-A68789E3F834}" type="slidenum">
              <a:rPr lang="en-GB" smtClean="0"/>
              <a:pPr>
                <a:defRPr/>
              </a:pPr>
              <a:t>3</a:t>
            </a:fld>
            <a:endParaRPr lang="en-GB"/>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Old Approach</a:t>
            </a:r>
            <a:endParaRPr lang="en-AU" sz="1600" dirty="0"/>
          </a:p>
        </p:txBody>
      </p:sp>
      <p:sp>
        <p:nvSpPr>
          <p:cNvPr id="3" name="Text Placeholder 2"/>
          <p:cNvSpPr>
            <a:spLocks noGrp="1"/>
          </p:cNvSpPr>
          <p:nvPr>
            <p:ph type="body" idx="4294967295"/>
          </p:nvPr>
        </p:nvSpPr>
        <p:spPr>
          <a:xfrm>
            <a:off x="392113" y="1370013"/>
            <a:ext cx="8428037" cy="5011315"/>
          </a:xfrm>
        </p:spPr>
        <p:txBody>
          <a:bodyPr/>
          <a:lstStyle/>
          <a:p>
            <a:pPr lvl="0">
              <a:buFont typeface="Arial" pitchFamily="34" charset="0"/>
              <a:buChar char="•"/>
            </a:pPr>
            <a:r>
              <a:rPr lang="en-AU" dirty="0" smtClean="0"/>
              <a:t>EG project was used to join the datasets</a:t>
            </a:r>
          </a:p>
          <a:p>
            <a:pPr lvl="0">
              <a:buFont typeface="Arial" pitchFamily="34" charset="0"/>
              <a:buChar char="•"/>
            </a:pPr>
            <a:r>
              <a:rPr lang="en-AU" dirty="0" smtClean="0"/>
              <a:t>Data was filtered in EG by the external organisation ID, start date, and end date</a:t>
            </a:r>
          </a:p>
          <a:p>
            <a:pPr lvl="0">
              <a:buFont typeface="Arial" pitchFamily="34" charset="0"/>
              <a:buChar char="•"/>
            </a:pPr>
            <a:r>
              <a:rPr lang="en-AU" dirty="0" smtClean="0"/>
              <a:t>Filtering criteria was hard coded into the SQL queries (user unaware of EG prompting)</a:t>
            </a:r>
          </a:p>
          <a:p>
            <a:pPr lvl="0">
              <a:buFont typeface="Arial" pitchFamily="34" charset="0"/>
              <a:buChar char="•"/>
            </a:pPr>
            <a:r>
              <a:rPr lang="en-AU" dirty="0" smtClean="0"/>
              <a:t>Multiple (9) CSV files created from the output datasets</a:t>
            </a:r>
          </a:p>
          <a:p>
            <a:pPr lvl="0">
              <a:buFont typeface="Arial" pitchFamily="34" charset="0"/>
              <a:buChar char="•"/>
            </a:pPr>
            <a:r>
              <a:rPr lang="en-AU" dirty="0" smtClean="0"/>
              <a:t>VBA macro used to import the CSV files into multiple worksheets</a:t>
            </a:r>
          </a:p>
          <a:p>
            <a:pPr lvl="0">
              <a:buFont typeface="Arial" pitchFamily="34" charset="0"/>
              <a:buChar char="•"/>
            </a:pPr>
            <a:r>
              <a:rPr lang="en-AU" dirty="0" smtClean="0"/>
              <a:t>CSV import problematic due to lack of data typing in CSV files</a:t>
            </a:r>
          </a:p>
          <a:p>
            <a:r>
              <a:rPr lang="en-AU" dirty="0" smtClean="0"/>
              <a:t> </a:t>
            </a:r>
          </a:p>
          <a:p>
            <a:r>
              <a:rPr lang="en-AU" dirty="0" smtClean="0">
                <a:solidFill>
                  <a:srgbClr val="009EE0"/>
                </a:solidFill>
              </a:rPr>
              <a:t>Issues:</a:t>
            </a:r>
          </a:p>
          <a:p>
            <a:pPr lvl="0">
              <a:buFont typeface="+mj-lt"/>
              <a:buAutoNum type="arabicPeriod"/>
            </a:pPr>
            <a:r>
              <a:rPr lang="en-AU" dirty="0" smtClean="0">
                <a:solidFill>
                  <a:srgbClr val="009EE0"/>
                </a:solidFill>
              </a:rPr>
              <a:t>EG project had to be re-edited and re-run every week or so to apply the filtering</a:t>
            </a:r>
          </a:p>
          <a:p>
            <a:pPr lvl="0">
              <a:buFont typeface="+mj-lt"/>
              <a:buAutoNum type="arabicPeriod"/>
            </a:pPr>
            <a:r>
              <a:rPr lang="en-AU" dirty="0" smtClean="0">
                <a:solidFill>
                  <a:srgbClr val="009EE0"/>
                </a:solidFill>
              </a:rPr>
              <a:t>Lots of manual editing to fix data incorrectly changed by Excel</a:t>
            </a:r>
          </a:p>
          <a:p>
            <a:pPr lvl="0">
              <a:buFont typeface="+mj-lt"/>
              <a:buAutoNum type="arabicPeriod"/>
            </a:pPr>
            <a:r>
              <a:rPr lang="en-AU" dirty="0" smtClean="0">
                <a:solidFill>
                  <a:srgbClr val="009EE0"/>
                </a:solidFill>
              </a:rPr>
              <a:t>1 – 1.5 days spent in getting the data prepared in Excel before other work can begin</a:t>
            </a:r>
            <a:endParaRPr lang="en-AU" dirty="0">
              <a:solidFill>
                <a:srgbClr val="009EE0"/>
              </a:solidFill>
            </a:endParaRPr>
          </a:p>
        </p:txBody>
      </p:sp>
      <p:sp>
        <p:nvSpPr>
          <p:cNvPr id="5" name="Slide Number Placeholder 4"/>
          <p:cNvSpPr>
            <a:spLocks noGrp="1"/>
          </p:cNvSpPr>
          <p:nvPr>
            <p:ph type="sldNum" sz="quarter" idx="11"/>
          </p:nvPr>
        </p:nvSpPr>
        <p:spPr/>
        <p:txBody>
          <a:bodyPr/>
          <a:lstStyle/>
          <a:p>
            <a:pPr>
              <a:defRPr/>
            </a:pPr>
            <a:fld id="{C347C263-98B5-43B5-BA79-A68789E3F834}" type="slidenum">
              <a:rPr lang="en-GB" smtClean="0"/>
              <a:pPr>
                <a:defRPr/>
              </a:pPr>
              <a:t>4</a:t>
            </a:fld>
            <a:endParaRPr lang="en-GB"/>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New Approach</a:t>
            </a:r>
            <a:endParaRPr lang="en-AU" dirty="0"/>
          </a:p>
        </p:txBody>
      </p:sp>
      <p:sp>
        <p:nvSpPr>
          <p:cNvPr id="3" name="Text Placeholder 2"/>
          <p:cNvSpPr>
            <a:spLocks noGrp="1"/>
          </p:cNvSpPr>
          <p:nvPr>
            <p:ph type="body" idx="4294967295"/>
          </p:nvPr>
        </p:nvSpPr>
        <p:spPr>
          <a:xfrm>
            <a:off x="392113" y="1370013"/>
            <a:ext cx="8428037" cy="5011315"/>
          </a:xfrm>
        </p:spPr>
        <p:txBody>
          <a:bodyPr/>
          <a:lstStyle/>
          <a:p>
            <a:pPr lvl="0">
              <a:buFont typeface="Arial" pitchFamily="34" charset="0"/>
              <a:buChar char="•"/>
            </a:pPr>
            <a:r>
              <a:rPr lang="en-AU" dirty="0" smtClean="0"/>
              <a:t>EG project still used to join the datasets</a:t>
            </a:r>
          </a:p>
          <a:p>
            <a:pPr lvl="0">
              <a:buFont typeface="Arial" pitchFamily="34" charset="0"/>
              <a:buChar char="•"/>
            </a:pPr>
            <a:r>
              <a:rPr lang="en-AU" dirty="0" smtClean="0"/>
              <a:t>No filtering is done in EG, so the output datasets contain all organisations and dates</a:t>
            </a:r>
          </a:p>
          <a:p>
            <a:pPr lvl="0">
              <a:buFont typeface="Arial" pitchFamily="34" charset="0"/>
              <a:buChar char="•"/>
            </a:pPr>
            <a:r>
              <a:rPr lang="en-AU" dirty="0" smtClean="0"/>
              <a:t>SAS output datasets created instead of CSV files</a:t>
            </a:r>
          </a:p>
          <a:p>
            <a:pPr lvl="0">
              <a:buFont typeface="Arial" pitchFamily="34" charset="0"/>
              <a:buChar char="•"/>
            </a:pPr>
            <a:r>
              <a:rPr lang="en-AU" dirty="0" smtClean="0"/>
              <a:t>SAS AMO used to import the data into Excel</a:t>
            </a:r>
          </a:p>
          <a:p>
            <a:pPr lvl="0">
              <a:buFont typeface="Arial" pitchFamily="34" charset="0"/>
              <a:buChar char="•"/>
            </a:pPr>
            <a:r>
              <a:rPr lang="en-AU" dirty="0" smtClean="0"/>
              <a:t>VBA programming used in Excel to set the filtering criteria from within Excel</a:t>
            </a:r>
          </a:p>
          <a:p>
            <a:pPr lvl="0">
              <a:buFont typeface="Arial" pitchFamily="34" charset="0"/>
              <a:buChar char="•"/>
            </a:pPr>
            <a:r>
              <a:rPr lang="en-AU" dirty="0" smtClean="0"/>
              <a:t>EG project only needs to be run every couple months as new claims data arrives</a:t>
            </a:r>
          </a:p>
          <a:p>
            <a:r>
              <a:rPr lang="en-AU" dirty="0" smtClean="0"/>
              <a:t> </a:t>
            </a:r>
          </a:p>
          <a:p>
            <a:pPr lvl="0"/>
            <a:r>
              <a:rPr lang="en-AU" dirty="0" smtClean="0">
                <a:solidFill>
                  <a:srgbClr val="009EE0"/>
                </a:solidFill>
              </a:rPr>
              <a:t>Results:</a:t>
            </a:r>
          </a:p>
          <a:p>
            <a:pPr lvl="0">
              <a:buFont typeface="+mj-lt"/>
              <a:buAutoNum type="arabicPeriod"/>
            </a:pPr>
            <a:r>
              <a:rPr lang="en-AU" dirty="0" smtClean="0">
                <a:solidFill>
                  <a:srgbClr val="009EE0"/>
                </a:solidFill>
              </a:rPr>
              <a:t>Data is correctly imported by AMO as it “knows” the data type</a:t>
            </a:r>
          </a:p>
          <a:p>
            <a:pPr lvl="0">
              <a:buFont typeface="+mj-lt"/>
              <a:buAutoNum type="arabicPeriod"/>
            </a:pPr>
            <a:r>
              <a:rPr lang="en-AU" dirty="0" smtClean="0">
                <a:solidFill>
                  <a:srgbClr val="009EE0"/>
                </a:solidFill>
              </a:rPr>
              <a:t>Much easier process to initialise data for a new model (just click a button)</a:t>
            </a:r>
          </a:p>
          <a:p>
            <a:pPr lvl="0">
              <a:buFont typeface="+mj-lt"/>
              <a:buAutoNum type="arabicPeriod"/>
            </a:pPr>
            <a:r>
              <a:rPr lang="en-AU" dirty="0" smtClean="0">
                <a:solidFill>
                  <a:srgbClr val="009EE0"/>
                </a:solidFill>
              </a:rPr>
              <a:t>Process reduced from 1.5 days to 5 minutes to initiate a new model</a:t>
            </a:r>
          </a:p>
          <a:p>
            <a:endParaRPr lang="en-AU" dirty="0" smtClean="0"/>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5</a:t>
            </a:fld>
            <a:endParaRPr lang="en-GB"/>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Demo</a:t>
            </a:r>
            <a:endParaRPr lang="en-AU" dirty="0"/>
          </a:p>
        </p:txBody>
      </p:sp>
      <p:sp>
        <p:nvSpPr>
          <p:cNvPr id="3" name="Text Placeholder 2"/>
          <p:cNvSpPr>
            <a:spLocks noGrp="1"/>
          </p:cNvSpPr>
          <p:nvPr>
            <p:ph type="body" idx="4294967295"/>
          </p:nvPr>
        </p:nvSpPr>
        <p:spPr/>
        <p:txBody>
          <a:bodyPr/>
          <a:lstStyle/>
          <a:p>
            <a:pPr algn="ctr"/>
            <a:endParaRPr lang="en-AU" dirty="0" smtClean="0"/>
          </a:p>
          <a:p>
            <a:pPr algn="ctr"/>
            <a:endParaRPr lang="en-AU" dirty="0" smtClean="0"/>
          </a:p>
          <a:p>
            <a:pPr algn="ctr"/>
            <a:endParaRPr lang="en-AU" dirty="0" smtClean="0"/>
          </a:p>
          <a:p>
            <a:pPr algn="ctr"/>
            <a:endParaRPr lang="en-AU" dirty="0" smtClean="0"/>
          </a:p>
          <a:p>
            <a:pPr algn="ctr"/>
            <a:endParaRPr lang="en-AU" dirty="0" smtClean="0"/>
          </a:p>
          <a:p>
            <a:pPr algn="ctr"/>
            <a:r>
              <a:rPr lang="en-AU" sz="4800" dirty="0" smtClean="0">
                <a:solidFill>
                  <a:srgbClr val="009EE0"/>
                </a:solidFill>
              </a:rPr>
              <a:t>DEMO...</a:t>
            </a:r>
            <a:endParaRPr lang="en-AU" sz="4800" dirty="0">
              <a:solidFill>
                <a:srgbClr val="009EE0"/>
              </a:solidFill>
            </a:endParaRPr>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6</a:t>
            </a:fld>
            <a:endParaRPr lang="en-GB"/>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Book1 – Key Points:</a:t>
            </a:r>
            <a:endParaRPr lang="en-AU" dirty="0"/>
          </a:p>
        </p:txBody>
      </p:sp>
      <p:sp>
        <p:nvSpPr>
          <p:cNvPr id="3" name="Text Placeholder 2"/>
          <p:cNvSpPr>
            <a:spLocks noGrp="1"/>
          </p:cNvSpPr>
          <p:nvPr>
            <p:ph type="body" idx="4294967295"/>
          </p:nvPr>
        </p:nvSpPr>
        <p:spPr>
          <a:xfrm>
            <a:off x="392113" y="1370013"/>
            <a:ext cx="8428037" cy="5083323"/>
          </a:xfrm>
        </p:spPr>
        <p:txBody>
          <a:bodyPr/>
          <a:lstStyle/>
          <a:p>
            <a:pPr lvl="0">
              <a:buFont typeface="Arial" pitchFamily="34" charset="0"/>
              <a:buChar char="•"/>
            </a:pPr>
            <a:r>
              <a:rPr lang="en-AU" dirty="0" smtClean="0"/>
              <a:t>Open SAS dataset into Excel</a:t>
            </a:r>
          </a:p>
          <a:p>
            <a:pPr lvl="0">
              <a:buFont typeface="Arial" pitchFamily="34" charset="0"/>
              <a:buChar char="•"/>
            </a:pPr>
            <a:r>
              <a:rPr lang="en-AU" dirty="0" smtClean="0"/>
              <a:t>Demonstrate key AMO features</a:t>
            </a:r>
          </a:p>
          <a:p>
            <a:pPr lvl="4">
              <a:buFont typeface="Courier New" pitchFamily="49" charset="0"/>
              <a:buChar char="o"/>
            </a:pPr>
            <a:r>
              <a:rPr lang="en-US" sz="1400" dirty="0" smtClean="0"/>
              <a:t>SAS Data</a:t>
            </a:r>
          </a:p>
          <a:p>
            <a:pPr lvl="4">
              <a:buFont typeface="Courier New" pitchFamily="49" charset="0"/>
              <a:buChar char="o"/>
            </a:pPr>
            <a:r>
              <a:rPr lang="en-US" sz="1400" dirty="0" smtClean="0"/>
              <a:t>Tasks</a:t>
            </a:r>
          </a:p>
          <a:p>
            <a:pPr lvl="4">
              <a:buFont typeface="Courier New" pitchFamily="49" charset="0"/>
              <a:buChar char="o"/>
            </a:pPr>
            <a:r>
              <a:rPr lang="en-US" sz="1400" dirty="0" smtClean="0"/>
              <a:t>Reports (Stored Processes)</a:t>
            </a:r>
          </a:p>
          <a:p>
            <a:pPr lvl="4">
              <a:buFont typeface="Courier New" pitchFamily="49" charset="0"/>
              <a:buChar char="o"/>
            </a:pPr>
            <a:r>
              <a:rPr lang="en-US" sz="1400" dirty="0" smtClean="0"/>
              <a:t>Quick Start</a:t>
            </a:r>
          </a:p>
          <a:p>
            <a:pPr lvl="4">
              <a:buFont typeface="Courier New" pitchFamily="49" charset="0"/>
              <a:buChar char="o"/>
            </a:pPr>
            <a:r>
              <a:rPr lang="en-US" sz="1400" dirty="0" smtClean="0"/>
              <a:t>SAS Favorites</a:t>
            </a:r>
          </a:p>
          <a:p>
            <a:pPr lvl="4">
              <a:buFont typeface="Courier New" pitchFamily="49" charset="0"/>
              <a:buChar char="o"/>
            </a:pPr>
            <a:r>
              <a:rPr lang="en-US" sz="1400" dirty="0" smtClean="0"/>
              <a:t>Modify</a:t>
            </a:r>
          </a:p>
          <a:p>
            <a:pPr lvl="4">
              <a:buFont typeface="Courier New" pitchFamily="49" charset="0"/>
              <a:buChar char="o"/>
            </a:pPr>
            <a:r>
              <a:rPr lang="en-US" sz="1400" dirty="0" smtClean="0"/>
              <a:t>Properties</a:t>
            </a:r>
          </a:p>
          <a:p>
            <a:pPr lvl="4">
              <a:buFont typeface="Courier New" pitchFamily="49" charset="0"/>
              <a:buChar char="o"/>
            </a:pPr>
            <a:r>
              <a:rPr lang="en-US" sz="1400" dirty="0" smtClean="0"/>
              <a:t>Manage Content</a:t>
            </a:r>
          </a:p>
          <a:p>
            <a:pPr lvl="4">
              <a:buFont typeface="Courier New" pitchFamily="49" charset="0"/>
              <a:buChar char="o"/>
            </a:pPr>
            <a:r>
              <a:rPr lang="en-US" sz="1400" dirty="0" smtClean="0"/>
              <a:t>Tools</a:t>
            </a:r>
          </a:p>
          <a:p>
            <a:pPr lvl="4">
              <a:buFont typeface="Courier New" pitchFamily="49" charset="0"/>
              <a:buChar char="o"/>
            </a:pPr>
            <a:r>
              <a:rPr lang="en-US" sz="1400" dirty="0" smtClean="0"/>
              <a:t>Per View/View All</a:t>
            </a:r>
          </a:p>
          <a:p>
            <a:pPr lvl="4">
              <a:buFont typeface="Courier New" pitchFamily="49" charset="0"/>
              <a:buChar char="o"/>
            </a:pPr>
            <a:r>
              <a:rPr lang="en-US" sz="1400" dirty="0" smtClean="0"/>
              <a:t>Begin Edit/Commit</a:t>
            </a:r>
          </a:p>
          <a:p>
            <a:pPr lvl="4">
              <a:buFont typeface="Courier New" pitchFamily="49" charset="0"/>
              <a:buChar char="o"/>
            </a:pPr>
            <a:r>
              <a:rPr lang="en-US" sz="1400" dirty="0" smtClean="0"/>
              <a:t>Filter and Sort</a:t>
            </a:r>
          </a:p>
          <a:p>
            <a:pPr lvl="4">
              <a:buFont typeface="Courier New" pitchFamily="49" charset="0"/>
              <a:buChar char="o"/>
            </a:pPr>
            <a:r>
              <a:rPr lang="en-US" sz="1400" dirty="0" smtClean="0"/>
              <a:t>Name Manager (Formulas Tab)</a:t>
            </a:r>
            <a:endParaRPr lang="en-AU" sz="1400" dirty="0" smtClean="0"/>
          </a:p>
          <a:p>
            <a:pPr>
              <a:buFont typeface="Arial" pitchFamily="34" charset="0"/>
              <a:buChar char="•"/>
            </a:pPr>
            <a:endParaRPr lang="en-AU" dirty="0" smtClean="0"/>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7</a:t>
            </a:fld>
            <a:endParaRPr lang="en-GB"/>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Book2 – Key Points:</a:t>
            </a:r>
            <a:endParaRPr lang="en-AU" dirty="0"/>
          </a:p>
        </p:txBody>
      </p:sp>
      <p:sp>
        <p:nvSpPr>
          <p:cNvPr id="3" name="Text Placeholder 2"/>
          <p:cNvSpPr>
            <a:spLocks noGrp="1"/>
          </p:cNvSpPr>
          <p:nvPr>
            <p:ph type="body" idx="4294967295"/>
          </p:nvPr>
        </p:nvSpPr>
        <p:spPr>
          <a:xfrm>
            <a:off x="392113" y="1370013"/>
            <a:ext cx="8428037" cy="5011315"/>
          </a:xfrm>
        </p:spPr>
        <p:txBody>
          <a:bodyPr/>
          <a:lstStyle/>
          <a:p>
            <a:pPr lvl="0">
              <a:buFont typeface="Arial" pitchFamily="34" charset="0"/>
              <a:buChar char="•"/>
            </a:pPr>
            <a:r>
              <a:rPr lang="en-AU" dirty="0" smtClean="0"/>
              <a:t>Simple VBA programming to change object properties (filter) and execute methods (refresh)</a:t>
            </a:r>
          </a:p>
          <a:p>
            <a:pPr lvl="0">
              <a:buFont typeface="Arial" pitchFamily="34" charset="0"/>
              <a:buChar char="•"/>
            </a:pPr>
            <a:r>
              <a:rPr lang="en-AU" dirty="0" smtClean="0"/>
              <a:t>Add reference to SAS AMO </a:t>
            </a:r>
            <a:r>
              <a:rPr lang="en-AU" dirty="0" err="1" smtClean="0"/>
              <a:t>plugin</a:t>
            </a:r>
            <a:r>
              <a:rPr lang="en-AU" dirty="0" smtClean="0"/>
              <a:t> in VBA project (Tools </a:t>
            </a:r>
            <a:r>
              <a:rPr lang="en-AU" dirty="0" smtClean="0">
                <a:sym typeface="Wingdings" pitchFamily="2" charset="2"/>
              </a:rPr>
              <a:t> References)</a:t>
            </a:r>
            <a:endParaRPr lang="en-AU" dirty="0" smtClean="0"/>
          </a:p>
          <a:p>
            <a:pPr lvl="0">
              <a:buFont typeface="Arial" pitchFamily="34" charset="0"/>
              <a:buChar char="•"/>
            </a:pPr>
            <a:r>
              <a:rPr lang="en-AU" dirty="0" smtClean="0"/>
              <a:t>Insert module to contain VBA code (Insert </a:t>
            </a:r>
            <a:r>
              <a:rPr lang="en-AU" dirty="0" smtClean="0">
                <a:sym typeface="Wingdings" pitchFamily="2" charset="2"/>
              </a:rPr>
              <a:t> Module)</a:t>
            </a:r>
            <a:endParaRPr lang="en-AU" dirty="0" smtClean="0"/>
          </a:p>
          <a:p>
            <a:pPr lvl="0">
              <a:buFont typeface="Arial" pitchFamily="34" charset="0"/>
              <a:buChar char="•"/>
            </a:pPr>
            <a:r>
              <a:rPr lang="en-AU" dirty="0" smtClean="0"/>
              <a:t>Show Object Browser</a:t>
            </a:r>
          </a:p>
          <a:p>
            <a:pPr lvl="0">
              <a:buFont typeface="Arial" pitchFamily="34" charset="0"/>
              <a:buChar char="•"/>
            </a:pPr>
            <a:r>
              <a:rPr lang="en-AU" dirty="0" smtClean="0"/>
              <a:t>Create SAS Data filter string using VBA</a:t>
            </a:r>
          </a:p>
          <a:p>
            <a:pPr lvl="0">
              <a:buFont typeface="Arial" pitchFamily="34" charset="0"/>
              <a:buChar char="•"/>
            </a:pPr>
            <a:r>
              <a:rPr lang="en-AU" dirty="0" smtClean="0"/>
              <a:t>Refresh SAS Data object using VBA</a:t>
            </a:r>
          </a:p>
          <a:p>
            <a:pPr lvl="0">
              <a:buFont typeface="Arial" pitchFamily="34" charset="0"/>
              <a:buChar char="•"/>
            </a:pPr>
            <a:r>
              <a:rPr lang="en-AU" dirty="0" smtClean="0"/>
              <a:t>Create and Use Named Ranges in VBA programs for easier maintenance</a:t>
            </a:r>
            <a:endParaRPr lang="en-AU" dirty="0"/>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8</a:t>
            </a:fld>
            <a:endParaRPr lang="en-GB"/>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AU" dirty="0" smtClean="0"/>
              <a:t>Book3 – Key Points:</a:t>
            </a:r>
            <a:endParaRPr lang="en-AU" dirty="0"/>
          </a:p>
        </p:txBody>
      </p:sp>
      <p:sp>
        <p:nvSpPr>
          <p:cNvPr id="3" name="Text Placeholder 2"/>
          <p:cNvSpPr>
            <a:spLocks noGrp="1"/>
          </p:cNvSpPr>
          <p:nvPr>
            <p:ph type="body" idx="4294967295"/>
          </p:nvPr>
        </p:nvSpPr>
        <p:spPr>
          <a:xfrm>
            <a:off x="392113" y="1370013"/>
            <a:ext cx="8428037" cy="5011315"/>
          </a:xfrm>
        </p:spPr>
        <p:txBody>
          <a:bodyPr/>
          <a:lstStyle/>
          <a:p>
            <a:pPr lvl="0">
              <a:buFont typeface="Arial" pitchFamily="34" charset="0"/>
              <a:buChar char="•"/>
            </a:pPr>
            <a:r>
              <a:rPr lang="en-AU" dirty="0" smtClean="0"/>
              <a:t>Using more generic VBA code to update all SAS data objects</a:t>
            </a:r>
          </a:p>
          <a:p>
            <a:pPr lvl="0">
              <a:buFont typeface="Arial" pitchFamily="34" charset="0"/>
              <a:buChar char="•"/>
            </a:pPr>
            <a:r>
              <a:rPr lang="en-AU" dirty="0" smtClean="0"/>
              <a:t>Update multiple SAS data objects specifying a single filter in Excel</a:t>
            </a:r>
          </a:p>
          <a:p>
            <a:pPr lvl="0">
              <a:buFont typeface="Arial" pitchFamily="34" charset="0"/>
              <a:buChar char="•"/>
            </a:pPr>
            <a:r>
              <a:rPr lang="en-AU" dirty="0" smtClean="0"/>
              <a:t>Demonstrate that SAS objects are deleted when a worksheet is deleted</a:t>
            </a:r>
          </a:p>
          <a:p>
            <a:pPr>
              <a:buFont typeface="Arial" pitchFamily="34" charset="0"/>
              <a:buChar char="•"/>
            </a:pPr>
            <a:endParaRPr lang="en-AU" dirty="0" smtClean="0"/>
          </a:p>
        </p:txBody>
      </p:sp>
      <p:sp>
        <p:nvSpPr>
          <p:cNvPr id="4" name="Slide Number Placeholder 3"/>
          <p:cNvSpPr>
            <a:spLocks noGrp="1"/>
          </p:cNvSpPr>
          <p:nvPr>
            <p:ph type="sldNum" sz="quarter" idx="11"/>
          </p:nvPr>
        </p:nvSpPr>
        <p:spPr/>
        <p:txBody>
          <a:bodyPr/>
          <a:lstStyle/>
          <a:p>
            <a:pPr>
              <a:defRPr/>
            </a:pPr>
            <a:fld id="{C347C263-98B5-43B5-BA79-A68789E3F834}" type="slidenum">
              <a:rPr lang="en-GB" smtClean="0"/>
              <a:pPr>
                <a:defRPr/>
              </a:pPr>
              <a:t>9</a:t>
            </a:fld>
            <a:endParaRPr lang="en-GB"/>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9EE0"/>
      </a:dk2>
      <a:lt2>
        <a:srgbClr val="84868A"/>
      </a:lt2>
      <a:accent1>
        <a:srgbClr val="68217A"/>
      </a:accent1>
      <a:accent2>
        <a:srgbClr val="008789"/>
      </a:accent2>
      <a:accent3>
        <a:srgbClr val="FFFFFF"/>
      </a:accent3>
      <a:accent4>
        <a:srgbClr val="000000"/>
      </a:accent4>
      <a:accent5>
        <a:srgbClr val="B9ABBE"/>
      </a:accent5>
      <a:accent6>
        <a:srgbClr val="007A7C"/>
      </a:accent6>
      <a:hlink>
        <a:srgbClr val="EA0F6B"/>
      </a:hlink>
      <a:folHlink>
        <a:srgbClr val="939905"/>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sz="3000" dirty="0" smtClean="0">
            <a:solidFill>
              <a:srgbClr val="009EE0"/>
            </a:solidFill>
          </a:defRPr>
        </a:defPPr>
      </a:lstStyle>
    </a:txDef>
  </a:objectDefaults>
  <a:extraClrSchemeLst>
    <a:extraClrScheme>
      <a:clrScheme name="Default Design 1">
        <a:dk1>
          <a:srgbClr val="000000"/>
        </a:dk1>
        <a:lt1>
          <a:srgbClr val="FFFFFF"/>
        </a:lt1>
        <a:dk2>
          <a:srgbClr val="84868A"/>
        </a:dk2>
        <a:lt2>
          <a:srgbClr val="009EE0"/>
        </a:lt2>
        <a:accent1>
          <a:srgbClr val="68217A"/>
        </a:accent1>
        <a:accent2>
          <a:srgbClr val="008789"/>
        </a:accent2>
        <a:accent3>
          <a:srgbClr val="FFFFFF"/>
        </a:accent3>
        <a:accent4>
          <a:srgbClr val="000000"/>
        </a:accent4>
        <a:accent5>
          <a:srgbClr val="B9ABBE"/>
        </a:accent5>
        <a:accent6>
          <a:srgbClr val="007A7C"/>
        </a:accent6>
        <a:hlink>
          <a:srgbClr val="EA0F6B"/>
        </a:hlink>
        <a:folHlink>
          <a:srgbClr val="939905"/>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9EE0"/>
        </a:dk2>
        <a:lt2>
          <a:srgbClr val="84868A"/>
        </a:lt2>
        <a:accent1>
          <a:srgbClr val="68217A"/>
        </a:accent1>
        <a:accent2>
          <a:srgbClr val="008789"/>
        </a:accent2>
        <a:accent3>
          <a:srgbClr val="FFFFFF"/>
        </a:accent3>
        <a:accent4>
          <a:srgbClr val="000000"/>
        </a:accent4>
        <a:accent5>
          <a:srgbClr val="B9ABBE"/>
        </a:accent5>
        <a:accent6>
          <a:srgbClr val="007A7C"/>
        </a:accent6>
        <a:hlink>
          <a:srgbClr val="EA0F6B"/>
        </a:hlink>
        <a:folHlink>
          <a:srgbClr val="9399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C43374286EF42901A1C7BBDDE9944" ma:contentTypeVersion="0" ma:contentTypeDescription="Create a new document." ma:contentTypeScope="" ma:versionID="818748d31ea9876db2db67b417266f7e">
  <xsd:schema xmlns:xsd="http://www.w3.org/2001/XMLSchema" xmlns:p="http://schemas.microsoft.com/office/2006/metadata/properties" targetNamespace="http://schemas.microsoft.com/office/2006/metadata/properties" ma:root="true" ma:fieldsID="31dc7119700a1af261ec3426a888c01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273A07-4AE7-4917-9BDA-3DE7F48B9D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E2E8973-9061-44C6-A8D1-05D12628FEF2}">
  <ds:schemaRefs>
    <ds:schemaRef ds:uri="http://schemas.microsoft.com/office/2006/metadata/properties"/>
  </ds:schemaRefs>
</ds:datastoreItem>
</file>

<file path=customXml/itemProps3.xml><?xml version="1.0" encoding="utf-8"?>
<ds:datastoreItem xmlns:ds="http://schemas.openxmlformats.org/officeDocument/2006/customXml" ds:itemID="{CB1C1144-30C2-4E72-A2C6-1EFC6DFD48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21387</TotalTime>
  <Words>621</Words>
  <Application>Microsoft Office PowerPoint</Application>
  <PresentationFormat>On-screen Show (4:3)</PresentationFormat>
  <Paragraphs>125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Automating SAS AMO  using VBA Programming</vt:lpstr>
      <vt:lpstr>Agenda</vt:lpstr>
      <vt:lpstr>Business Case for Using AMO</vt:lpstr>
      <vt:lpstr>Old Approach</vt:lpstr>
      <vt:lpstr>New Approach</vt:lpstr>
      <vt:lpstr>Demo</vt:lpstr>
      <vt:lpstr>Book1 – Key Points:</vt:lpstr>
      <vt:lpstr>Book2 – Key Points:</vt:lpstr>
      <vt:lpstr>Book3 – Key Points:</vt:lpstr>
      <vt:lpstr>Book4 – Key Points:</vt:lpstr>
      <vt:lpstr>Book5 – Key Points:</vt:lpstr>
      <vt:lpstr>Book6 – Key Points:</vt:lpstr>
      <vt:lpstr>Book7 – Key Points:</vt:lpstr>
      <vt:lpstr>Book8 – Key Points:</vt:lpstr>
      <vt:lpstr>Book9 – Key Points:</vt:lpstr>
      <vt:lpstr>References</vt:lpstr>
      <vt:lpstr>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TEL01582766143</dc:creator>
  <cp:lastModifiedBy>Scott Bass</cp:lastModifiedBy>
  <cp:revision>655</cp:revision>
  <dcterms:created xsi:type="dcterms:W3CDTF">2010-11-06T14:27:09Z</dcterms:created>
  <dcterms:modified xsi:type="dcterms:W3CDTF">2013-03-11T23:04:17Z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0x010100A50C43374286EF42901A1C7BBDDE9944</vt:lpwstr>
  </property>
</Properties>
</file>