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2" r:id="rId4"/>
    <p:sldMasterId id="2147483694" r:id="rId5"/>
  </p:sldMasterIdLst>
  <p:notesMasterIdLst>
    <p:notesMasterId r:id="rId24"/>
  </p:notesMasterIdLst>
  <p:handoutMasterIdLst>
    <p:handoutMasterId r:id="rId25"/>
  </p:handoutMasterIdLst>
  <p:sldIdLst>
    <p:sldId id="2276" r:id="rId6"/>
    <p:sldId id="2477" r:id="rId7"/>
    <p:sldId id="2396" r:id="rId8"/>
    <p:sldId id="2006" r:id="rId9"/>
    <p:sldId id="2545" r:id="rId10"/>
    <p:sldId id="2544" r:id="rId11"/>
    <p:sldId id="2546" r:id="rId12"/>
    <p:sldId id="2548" r:id="rId13"/>
    <p:sldId id="2549" r:id="rId14"/>
    <p:sldId id="2550" r:id="rId15"/>
    <p:sldId id="2336" r:id="rId16"/>
    <p:sldId id="2393" r:id="rId17"/>
    <p:sldId id="2552" r:id="rId18"/>
    <p:sldId id="2539" r:id="rId19"/>
    <p:sldId id="2340" r:id="rId20"/>
    <p:sldId id="2551" r:id="rId21"/>
    <p:sldId id="2311" r:id="rId22"/>
    <p:sldId id="2395" r:id="rId23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/간지" id="{BDA5CCC2-B39D-4B8F-ADCB-1D2D3D0468AF}">
          <p14:sldIdLst>
            <p14:sldId id="2276"/>
          </p14:sldIdLst>
        </p14:section>
        <p14:section name="본문" id="{8C460E36-77F9-4FC1-BFFC-1585A1A4371A}">
          <p14:sldIdLst>
            <p14:sldId id="2477"/>
            <p14:sldId id="2396"/>
            <p14:sldId id="2006"/>
            <p14:sldId id="2545"/>
            <p14:sldId id="2544"/>
            <p14:sldId id="2546"/>
            <p14:sldId id="2548"/>
            <p14:sldId id="2549"/>
            <p14:sldId id="2550"/>
            <p14:sldId id="2336"/>
            <p14:sldId id="2393"/>
            <p14:sldId id="2552"/>
            <p14:sldId id="2539"/>
            <p14:sldId id="2340"/>
            <p14:sldId id="2551"/>
            <p14:sldId id="2311"/>
            <p14:sldId id="2395"/>
          </p14:sldIdLst>
        </p14:section>
      </p14:sectionLst>
    </p:ext>
    <p:ext uri="{EFAFB233-063F-42B5-8137-9DF3F51BA10A}">
      <p15:sldGuideLst xmlns:p15="http://schemas.microsoft.com/office/powerpoint/2012/main">
        <p15:guide id="9" orient="horz" pos="4088" userDrawn="1">
          <p15:clr>
            <a:srgbClr val="A4A3A4"/>
          </p15:clr>
        </p15:guide>
        <p15:guide id="11" pos="6023" userDrawn="1">
          <p15:clr>
            <a:srgbClr val="A4A3A4"/>
          </p15:clr>
        </p15:guide>
        <p15:guide id="12" pos="217" userDrawn="1">
          <p15:clr>
            <a:srgbClr val="A4A3A4"/>
          </p15:clr>
        </p15:guide>
        <p15:guide id="20" orient="horz" pos="3975" userDrawn="1">
          <p15:clr>
            <a:srgbClr val="A4A3A4"/>
          </p15:clr>
        </p15:guide>
        <p15:guide id="21" orient="horz" pos="2160" userDrawn="1">
          <p15:clr>
            <a:srgbClr val="A4A3A4"/>
          </p15:clr>
        </p15:guide>
        <p15:guide id="22" pos="3120">
          <p15:clr>
            <a:srgbClr val="A4A3A4"/>
          </p15:clr>
        </p15:guide>
        <p15:guide id="26" orient="horz" pos="572" userDrawn="1">
          <p15:clr>
            <a:srgbClr val="A4A3A4"/>
          </p15:clr>
        </p15:guide>
        <p15:guide id="29" pos="33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남희(KIM NAM HEE)/HR담당/SK" initials="김NH" lastIdx="1" clrIdx="0"/>
  <p:cmAuthor id="2" name="유영지(YOO YOUNGJEE)/역량개발담당/SK" initials="유Y" lastIdx="1" clrIdx="1"/>
  <p:cmAuthor id="3" name="유백(YU BAEK)/HR담당/SK" initials="유B" lastIdx="6" clrIdx="2"/>
  <p:cmAuthor id="4" name="김남희(KIM NAM HEE)/HR담당/SK" initials="김NH [2]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D6F"/>
    <a:srgbClr val="93CDDD"/>
    <a:srgbClr val="FF7A00"/>
    <a:srgbClr val="254061"/>
    <a:srgbClr val="558ED5"/>
    <a:srgbClr val="929FB0"/>
    <a:srgbClr val="C8CFD7"/>
    <a:srgbClr val="AAC6EA"/>
    <a:srgbClr val="D4E3F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1" autoAdjust="0"/>
    <p:restoredTop sz="96196" autoAdjust="0"/>
  </p:normalViewPr>
  <p:slideViewPr>
    <p:cSldViewPr>
      <p:cViewPr varScale="1">
        <p:scale>
          <a:sx n="124" d="100"/>
          <a:sy n="124" d="100"/>
        </p:scale>
        <p:origin x="2256" y="176"/>
      </p:cViewPr>
      <p:guideLst>
        <p:guide orient="horz" pos="4088"/>
        <p:guide pos="6023"/>
        <p:guide pos="217"/>
        <p:guide orient="horz" pos="3975"/>
        <p:guide orient="horz" pos="2160"/>
        <p:guide pos="3120"/>
        <p:guide orient="horz" pos="572"/>
        <p:guide pos="33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640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869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1" y="1"/>
            <a:ext cx="2949099" cy="49869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22E7D5EE-2E43-4D49-B8E5-2A580577F814}" type="datetimeFigureOut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2021. 5. 7.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40648"/>
            <a:ext cx="2949099" cy="49869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1" y="9440648"/>
            <a:ext cx="2949099" cy="49869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78267275-433E-4180-814E-4B35236A27D3}" type="slidenum"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274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869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8693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D4F877D-F0A5-4205-9556-3C835831EB80}" type="datetimeFigureOut">
              <a:rPr lang="ko-KR" altLang="en-US" smtClean="0"/>
              <a:pPr/>
              <a:t>2021. 5. 7.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34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8"/>
            <a:ext cx="5444490" cy="3913614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8"/>
            <a:ext cx="2949099" cy="49869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1" y="9440648"/>
            <a:ext cx="2949099" cy="49869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B606E0C0-4448-4B11-841F-E807EB4C0F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92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HY견고딕" panose="02030600000101010101" pitchFamily="18" charset="-127"/>
        <a:ea typeface="HY견고딕" panose="02030600000101010101" pitchFamily="18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06EB6-E653-4334-9CE0-0A4E2528B2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8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06EB6-E653-4334-9CE0-0A4E2528B2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2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06EB6-E653-4334-9CE0-0A4E2528B2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2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6EB6-E653-4334-9CE0-0A4E2528B2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82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11">
            <a:extLst>
              <a:ext uri="{FF2B5EF4-FFF2-40B4-BE49-F238E27FC236}">
                <a16:creationId xmlns:a16="http://schemas.microsoft.com/office/drawing/2014/main" id="{9E5F5DD0-B372-433D-8A89-6E1B32C8DB88}"/>
              </a:ext>
            </a:extLst>
          </p:cNvPr>
          <p:cNvSpPr/>
          <p:nvPr userDrawn="1"/>
        </p:nvSpPr>
        <p:spPr>
          <a:xfrm>
            <a:off x="344489" y="0"/>
            <a:ext cx="9217024" cy="3264094"/>
          </a:xfrm>
          <a:custGeom>
            <a:avLst/>
            <a:gdLst>
              <a:gd name="connsiteX0" fmla="*/ 0 w 9188410"/>
              <a:gd name="connsiteY0" fmla="*/ 0 h 3264094"/>
              <a:gd name="connsiteX1" fmla="*/ 9188410 w 9188410"/>
              <a:gd name="connsiteY1" fmla="*/ 0 h 3264094"/>
              <a:gd name="connsiteX2" fmla="*/ 9188410 w 9188410"/>
              <a:gd name="connsiteY2" fmla="*/ 2842669 h 3264094"/>
              <a:gd name="connsiteX3" fmla="*/ 9188410 w 9188410"/>
              <a:gd name="connsiteY3" fmla="*/ 2943332 h 3264094"/>
              <a:gd name="connsiteX4" fmla="*/ 8867648 w 9188410"/>
              <a:gd name="connsiteY4" fmla="*/ 3264094 h 3264094"/>
              <a:gd name="connsiteX5" fmla="*/ 320762 w 9188410"/>
              <a:gd name="connsiteY5" fmla="*/ 3264094 h 3264094"/>
              <a:gd name="connsiteX6" fmla="*/ 0 w 9188410"/>
              <a:gd name="connsiteY6" fmla="*/ 2943332 h 3264094"/>
              <a:gd name="connsiteX7" fmla="*/ 0 w 9188410"/>
              <a:gd name="connsiteY7" fmla="*/ 2842669 h 32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10" h="3264094">
                <a:moveTo>
                  <a:pt x="0" y="0"/>
                </a:moveTo>
                <a:lnTo>
                  <a:pt x="9188410" y="0"/>
                </a:lnTo>
                <a:lnTo>
                  <a:pt x="9188410" y="2842669"/>
                </a:lnTo>
                <a:lnTo>
                  <a:pt x="9188410" y="2943332"/>
                </a:lnTo>
                <a:cubicBezTo>
                  <a:pt x="9188410" y="3120484"/>
                  <a:pt x="9044800" y="3264094"/>
                  <a:pt x="8867648" y="3264094"/>
                </a:cubicBezTo>
                <a:lnTo>
                  <a:pt x="320762" y="3264094"/>
                </a:lnTo>
                <a:cubicBezTo>
                  <a:pt x="143610" y="3264094"/>
                  <a:pt x="0" y="3120484"/>
                  <a:pt x="0" y="2943332"/>
                </a:cubicBezTo>
                <a:lnTo>
                  <a:pt x="0" y="284266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60000"/>
                  <a:lumOff val="40000"/>
                  <a:alpha val="93000"/>
                </a:schemeClr>
              </a:gs>
              <a:gs pos="83000">
                <a:srgbClr val="F9AD6F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A11488-7C53-47B1-B39C-A13781E410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35" y="5753389"/>
            <a:ext cx="1364531" cy="6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8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>
            <a:extLst>
              <a:ext uri="{FF2B5EF4-FFF2-40B4-BE49-F238E27FC236}">
                <a16:creationId xmlns:a16="http://schemas.microsoft.com/office/drawing/2014/main" id="{1B04D201-7431-E14E-9BF9-164463D6C24B}"/>
              </a:ext>
            </a:extLst>
          </p:cNvPr>
          <p:cNvSpPr/>
          <p:nvPr userDrawn="1"/>
        </p:nvSpPr>
        <p:spPr>
          <a:xfrm>
            <a:off x="152932" y="0"/>
            <a:ext cx="9753068" cy="620687"/>
          </a:xfrm>
          <a:custGeom>
            <a:avLst/>
            <a:gdLst>
              <a:gd name="connsiteX0" fmla="*/ 0 w 9753068"/>
              <a:gd name="connsiteY0" fmla="*/ 0 h 844827"/>
              <a:gd name="connsiteX1" fmla="*/ 9753068 w 9753068"/>
              <a:gd name="connsiteY1" fmla="*/ 0 h 844827"/>
              <a:gd name="connsiteX2" fmla="*/ 9753068 w 9753068"/>
              <a:gd name="connsiteY2" fmla="*/ 844827 h 844827"/>
              <a:gd name="connsiteX3" fmla="*/ 216044 w 9753068"/>
              <a:gd name="connsiteY3" fmla="*/ 844827 h 844827"/>
              <a:gd name="connsiteX4" fmla="*/ 0 w 9753068"/>
              <a:gd name="connsiteY4" fmla="*/ 628783 h 84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068" h="844827">
                <a:moveTo>
                  <a:pt x="0" y="0"/>
                </a:moveTo>
                <a:lnTo>
                  <a:pt x="9753068" y="0"/>
                </a:lnTo>
                <a:lnTo>
                  <a:pt x="9753068" y="844827"/>
                </a:lnTo>
                <a:lnTo>
                  <a:pt x="216044" y="844827"/>
                </a:lnTo>
                <a:cubicBezTo>
                  <a:pt x="96726" y="844827"/>
                  <a:pt x="0" y="748101"/>
                  <a:pt x="0" y="628783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40000"/>
                  <a:lumOff val="60000"/>
                </a:srgbClr>
              </a:gs>
              <a:gs pos="26000">
                <a:srgbClr val="F79646">
                  <a:lumMod val="60000"/>
                  <a:lumOff val="40000"/>
                  <a:alpha val="93000"/>
                </a:srgbClr>
              </a:gs>
              <a:gs pos="83000">
                <a:srgbClr val="F9AD6F"/>
              </a:gs>
              <a:gs pos="100000">
                <a:srgbClr val="F79646">
                  <a:lumMod val="75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9239E7-573A-D84E-9176-9275A40D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84" y="116633"/>
            <a:ext cx="9469052" cy="4680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9E821-81C9-764A-988C-92316AF9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908050"/>
            <a:ext cx="9217025" cy="5437187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418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4" orient="horz" pos="4088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pos="217" userDrawn="1">
          <p15:clr>
            <a:srgbClr val="FBAE40"/>
          </p15:clr>
        </p15:guide>
        <p15:guide id="9" pos="60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22FC2-9465-A648-A403-FB4D07F0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24" y="980729"/>
            <a:ext cx="5904656" cy="1728191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3FF62-2C32-5048-93F7-CB0AE894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872" y="3284985"/>
            <a:ext cx="5508612" cy="2804666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2" name="양쪽 모서리가 둥근 사각형 11">
            <a:extLst>
              <a:ext uri="{FF2B5EF4-FFF2-40B4-BE49-F238E27FC236}">
                <a16:creationId xmlns:a16="http://schemas.microsoft.com/office/drawing/2014/main" id="{FCA11DB1-8EC2-D244-915E-41B529C1AE46}"/>
              </a:ext>
            </a:extLst>
          </p:cNvPr>
          <p:cNvSpPr/>
          <p:nvPr userDrawn="1"/>
        </p:nvSpPr>
        <p:spPr>
          <a:xfrm flipV="1">
            <a:off x="1" y="0"/>
            <a:ext cx="3044788" cy="6489700"/>
          </a:xfrm>
          <a:custGeom>
            <a:avLst/>
            <a:gdLst/>
            <a:ahLst/>
            <a:cxnLst/>
            <a:rect l="l" t="t" r="r" b="b"/>
            <a:pathLst>
              <a:path w="4551363" h="6489700">
                <a:moveTo>
                  <a:pt x="0" y="6489700"/>
                </a:moveTo>
                <a:lnTo>
                  <a:pt x="4551363" y="6489700"/>
                </a:lnTo>
                <a:lnTo>
                  <a:pt x="4551363" y="303286"/>
                </a:lnTo>
                <a:cubicBezTo>
                  <a:pt x="4551363" y="135786"/>
                  <a:pt x="4415577" y="0"/>
                  <a:pt x="4248077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79646">
                  <a:lumMod val="40000"/>
                  <a:lumOff val="60000"/>
                </a:srgbClr>
              </a:gs>
              <a:gs pos="26000">
                <a:srgbClr val="F79646">
                  <a:lumMod val="60000"/>
                  <a:lumOff val="40000"/>
                  <a:alpha val="93000"/>
                </a:srgbClr>
              </a:gs>
              <a:gs pos="83000">
                <a:srgbClr val="F9AD6F"/>
              </a:gs>
              <a:gs pos="100000">
                <a:srgbClr val="F79646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681C7A4-BA37-1244-A5B9-9792431E14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1642" y="2533067"/>
            <a:ext cx="2405114" cy="71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233" tIns="47117" rIns="94233" bIns="47117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5pPr>
            <a:lvl6pPr marL="471074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6pPr>
            <a:lvl7pPr marL="942148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7pPr>
            <a:lvl8pPr marL="1413221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8pPr>
            <a:lvl9pPr marL="1884296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9pPr>
          </a:lstStyle>
          <a:p>
            <a:pPr>
              <a:defRPr/>
            </a:pPr>
            <a:r>
              <a:rPr lang="en-US" altLang="ko-KR" sz="4000" b="1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FE771D-613C-4B45-A55A-C426A8414A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72" y="3422501"/>
            <a:ext cx="857248" cy="439674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6E00C265-0096-8E44-B1BB-A5E8960138E4}"/>
              </a:ext>
            </a:extLst>
          </p:cNvPr>
          <p:cNvSpPr txBox="1">
            <a:spLocks/>
          </p:cNvSpPr>
          <p:nvPr userDrawn="1"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16" name="직선 연결선 18">
            <a:extLst>
              <a:ext uri="{FF2B5EF4-FFF2-40B4-BE49-F238E27FC236}">
                <a16:creationId xmlns:a16="http://schemas.microsoft.com/office/drawing/2014/main" id="{45A11376-8BF6-B545-B3D0-C5AA604D5940}"/>
              </a:ext>
            </a:extLst>
          </p:cNvPr>
          <p:cNvCxnSpPr/>
          <p:nvPr userDrawn="1"/>
        </p:nvCxnSpPr>
        <p:spPr>
          <a:xfrm>
            <a:off x="9273480" y="0"/>
            <a:ext cx="0" cy="582083"/>
          </a:xfrm>
          <a:prstGeom prst="line">
            <a:avLst/>
          </a:prstGeom>
          <a:noFill/>
          <a:ln w="12700" cap="flat" cmpd="sng" algn="ctr">
            <a:solidFill>
              <a:srgbClr val="EF7621"/>
            </a:solidFill>
            <a:prstDash val="solid"/>
            <a:miter lim="800000"/>
          </a:ln>
          <a:effectLst/>
        </p:spPr>
      </p:cxnSp>
      <p:cxnSp>
        <p:nvCxnSpPr>
          <p:cNvPr id="18" name="직선 연결선 5">
            <a:extLst>
              <a:ext uri="{FF2B5EF4-FFF2-40B4-BE49-F238E27FC236}">
                <a16:creationId xmlns:a16="http://schemas.microsoft.com/office/drawing/2014/main" id="{6033A0D8-4F1F-CE4C-8471-823CB0DC9640}"/>
              </a:ext>
            </a:extLst>
          </p:cNvPr>
          <p:cNvCxnSpPr>
            <a:cxnSpLocks/>
          </p:cNvCxnSpPr>
          <p:nvPr userDrawn="1"/>
        </p:nvCxnSpPr>
        <p:spPr>
          <a:xfrm>
            <a:off x="92460" y="3244850"/>
            <a:ext cx="2808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5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>
            <a:extLst>
              <a:ext uri="{FF2B5EF4-FFF2-40B4-BE49-F238E27FC236}">
                <a16:creationId xmlns:a16="http://schemas.microsoft.com/office/drawing/2014/main" id="{64F2C2EF-2A27-5B46-9A15-E78CDF4AA38B}"/>
              </a:ext>
            </a:extLst>
          </p:cNvPr>
          <p:cNvSpPr/>
          <p:nvPr userDrawn="1"/>
        </p:nvSpPr>
        <p:spPr>
          <a:xfrm>
            <a:off x="152932" y="0"/>
            <a:ext cx="9753068" cy="620687"/>
          </a:xfrm>
          <a:custGeom>
            <a:avLst/>
            <a:gdLst>
              <a:gd name="connsiteX0" fmla="*/ 0 w 9753068"/>
              <a:gd name="connsiteY0" fmla="*/ 0 h 844827"/>
              <a:gd name="connsiteX1" fmla="*/ 9753068 w 9753068"/>
              <a:gd name="connsiteY1" fmla="*/ 0 h 844827"/>
              <a:gd name="connsiteX2" fmla="*/ 9753068 w 9753068"/>
              <a:gd name="connsiteY2" fmla="*/ 844827 h 844827"/>
              <a:gd name="connsiteX3" fmla="*/ 216044 w 9753068"/>
              <a:gd name="connsiteY3" fmla="*/ 844827 h 844827"/>
              <a:gd name="connsiteX4" fmla="*/ 0 w 9753068"/>
              <a:gd name="connsiteY4" fmla="*/ 628783 h 84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068" h="844827">
                <a:moveTo>
                  <a:pt x="0" y="0"/>
                </a:moveTo>
                <a:lnTo>
                  <a:pt x="9753068" y="0"/>
                </a:lnTo>
                <a:lnTo>
                  <a:pt x="9753068" y="844827"/>
                </a:lnTo>
                <a:lnTo>
                  <a:pt x="216044" y="844827"/>
                </a:lnTo>
                <a:cubicBezTo>
                  <a:pt x="96726" y="844827"/>
                  <a:pt x="0" y="748101"/>
                  <a:pt x="0" y="628783"/>
                </a:cubicBezTo>
                <a:close/>
              </a:path>
            </a:pathLst>
          </a:custGeom>
          <a:gradFill flip="none" rotWithShape="1">
            <a:gsLst>
              <a:gs pos="0">
                <a:srgbClr val="F79646">
                  <a:lumMod val="40000"/>
                  <a:lumOff val="60000"/>
                </a:srgbClr>
              </a:gs>
              <a:gs pos="26000">
                <a:srgbClr val="F79646">
                  <a:lumMod val="60000"/>
                  <a:lumOff val="40000"/>
                  <a:alpha val="93000"/>
                </a:srgbClr>
              </a:gs>
              <a:gs pos="83000">
                <a:srgbClr val="F9AD6F"/>
              </a:gs>
              <a:gs pos="100000">
                <a:srgbClr val="F79646">
                  <a:lumMod val="75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365E1-C564-D245-984A-D4EB8E82C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488" y="908050"/>
            <a:ext cx="4532312" cy="5437188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1F01B-855B-7244-9DCF-40949D34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532313" cy="5437188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8C4CFDF-005F-7545-AA1A-C6BAEE25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84" y="116633"/>
            <a:ext cx="9469052" cy="4680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669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217" userDrawn="1">
          <p15:clr>
            <a:srgbClr val="FBAE40"/>
          </p15:clr>
        </p15:guide>
        <p15:guide id="4" pos="6023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  <p15:guide id="6" orient="horz" pos="40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266B2-07C6-ED42-A549-B1EB3BD5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FC827-A781-E94D-B973-ACC6A128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8384A-8613-584E-B365-462DF19A9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E5ED67-ABF2-064A-AD7D-62E462846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9F7B8F-6028-A74C-87B7-3D615FA7B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B586CA-E41C-B24E-923F-3E02681F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212-09CB-8449-8DC0-3EAE8DE04040}" type="datetimeFigureOut">
              <a:rPr kumimoji="1" lang="ko-Kore-KR" altLang="en-US" smtClean="0"/>
              <a:t>5/7/21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FB01C3-4F8D-E840-A216-2764ABBF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FCBE9C-98EA-6841-BB5F-2C5925AC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7D0A-74F7-5F44-A233-FD36EC65B4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137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8C97-571F-3341-8D86-5320A69D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BF6E41-71B7-A84E-991E-BC32ABF9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212-09CB-8449-8DC0-3EAE8DE04040}" type="datetimeFigureOut">
              <a:rPr kumimoji="1" lang="ko-Kore-KR" altLang="en-US" smtClean="0"/>
              <a:t>5/7/21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2C37E3-D6E2-B643-B49E-CC0A79E0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D77331-0C23-AC49-9B13-D21F7B95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7D0A-74F7-5F44-A233-FD36EC65B4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905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11">
            <a:extLst>
              <a:ext uri="{FF2B5EF4-FFF2-40B4-BE49-F238E27FC236}">
                <a16:creationId xmlns:a16="http://schemas.microsoft.com/office/drawing/2014/main" id="{F39BF21F-80BC-874E-8BDE-FE5F8C615912}"/>
              </a:ext>
            </a:extLst>
          </p:cNvPr>
          <p:cNvSpPr/>
          <p:nvPr userDrawn="1"/>
        </p:nvSpPr>
        <p:spPr>
          <a:xfrm flipV="1">
            <a:off x="2578373" y="0"/>
            <a:ext cx="4749253" cy="6501274"/>
          </a:xfrm>
          <a:custGeom>
            <a:avLst/>
            <a:gdLst>
              <a:gd name="connsiteX0" fmla="*/ 11606 w 4562969"/>
              <a:gd name="connsiteY0" fmla="*/ 6489700 h 6489700"/>
              <a:gd name="connsiteX1" fmla="*/ 4562969 w 4562969"/>
              <a:gd name="connsiteY1" fmla="*/ 6489700 h 6489700"/>
              <a:gd name="connsiteX2" fmla="*/ 4562969 w 4562969"/>
              <a:gd name="connsiteY2" fmla="*/ 303286 h 6489700"/>
              <a:gd name="connsiteX3" fmla="*/ 4259683 w 4562969"/>
              <a:gd name="connsiteY3" fmla="*/ 0 h 6489700"/>
              <a:gd name="connsiteX4" fmla="*/ 11606 w 4562969"/>
              <a:gd name="connsiteY4" fmla="*/ 0 h 6489700"/>
              <a:gd name="connsiteX5" fmla="*/ 0 w 4562969"/>
              <a:gd name="connsiteY5" fmla="*/ 319502 h 6489700"/>
              <a:gd name="connsiteX6" fmla="*/ 11606 w 4562969"/>
              <a:gd name="connsiteY6" fmla="*/ 6489700 h 6489700"/>
              <a:gd name="connsiteX0" fmla="*/ 162076 w 4713439"/>
              <a:gd name="connsiteY0" fmla="*/ 6489700 h 6489700"/>
              <a:gd name="connsiteX1" fmla="*/ 4713439 w 4713439"/>
              <a:gd name="connsiteY1" fmla="*/ 6489700 h 6489700"/>
              <a:gd name="connsiteX2" fmla="*/ 4713439 w 4713439"/>
              <a:gd name="connsiteY2" fmla="*/ 303286 h 6489700"/>
              <a:gd name="connsiteX3" fmla="*/ 4410153 w 4713439"/>
              <a:gd name="connsiteY3" fmla="*/ 0 h 6489700"/>
              <a:gd name="connsiteX4" fmla="*/ 162076 w 4713439"/>
              <a:gd name="connsiteY4" fmla="*/ 0 h 6489700"/>
              <a:gd name="connsiteX5" fmla="*/ 0 w 4713439"/>
              <a:gd name="connsiteY5" fmla="*/ 284778 h 6489700"/>
              <a:gd name="connsiteX6" fmla="*/ 162076 w 4713439"/>
              <a:gd name="connsiteY6" fmla="*/ 6489700 h 6489700"/>
              <a:gd name="connsiteX0" fmla="*/ 196800 w 4748163"/>
              <a:gd name="connsiteY0" fmla="*/ 6489700 h 6489700"/>
              <a:gd name="connsiteX1" fmla="*/ 4748163 w 4748163"/>
              <a:gd name="connsiteY1" fmla="*/ 6489700 h 6489700"/>
              <a:gd name="connsiteX2" fmla="*/ 4748163 w 4748163"/>
              <a:gd name="connsiteY2" fmla="*/ 303286 h 6489700"/>
              <a:gd name="connsiteX3" fmla="*/ 4444877 w 4748163"/>
              <a:gd name="connsiteY3" fmla="*/ 0 h 6489700"/>
              <a:gd name="connsiteX4" fmla="*/ 196800 w 4748163"/>
              <a:gd name="connsiteY4" fmla="*/ 0 h 6489700"/>
              <a:gd name="connsiteX5" fmla="*/ 0 w 4748163"/>
              <a:gd name="connsiteY5" fmla="*/ 273204 h 6489700"/>
              <a:gd name="connsiteX6" fmla="*/ 196800 w 4748163"/>
              <a:gd name="connsiteY6" fmla="*/ 6489700 h 6489700"/>
              <a:gd name="connsiteX0" fmla="*/ 196800 w 4748163"/>
              <a:gd name="connsiteY0" fmla="*/ 6489700 h 6489700"/>
              <a:gd name="connsiteX1" fmla="*/ 4748163 w 4748163"/>
              <a:gd name="connsiteY1" fmla="*/ 6489700 h 6489700"/>
              <a:gd name="connsiteX2" fmla="*/ 4748163 w 4748163"/>
              <a:gd name="connsiteY2" fmla="*/ 303286 h 6489700"/>
              <a:gd name="connsiteX3" fmla="*/ 4444877 w 4748163"/>
              <a:gd name="connsiteY3" fmla="*/ 0 h 6489700"/>
              <a:gd name="connsiteX4" fmla="*/ 196800 w 4748163"/>
              <a:gd name="connsiteY4" fmla="*/ 0 h 6489700"/>
              <a:gd name="connsiteX5" fmla="*/ 0 w 4748163"/>
              <a:gd name="connsiteY5" fmla="*/ 273204 h 6489700"/>
              <a:gd name="connsiteX6" fmla="*/ 196800 w 4748163"/>
              <a:gd name="connsiteY6" fmla="*/ 6489700 h 6489700"/>
              <a:gd name="connsiteX0" fmla="*/ 196800 w 4748163"/>
              <a:gd name="connsiteY0" fmla="*/ 6501274 h 6501274"/>
              <a:gd name="connsiteX1" fmla="*/ 4748163 w 4748163"/>
              <a:gd name="connsiteY1" fmla="*/ 6501274 h 6501274"/>
              <a:gd name="connsiteX2" fmla="*/ 4748163 w 4748163"/>
              <a:gd name="connsiteY2" fmla="*/ 314860 h 6501274"/>
              <a:gd name="connsiteX3" fmla="*/ 4444877 w 4748163"/>
              <a:gd name="connsiteY3" fmla="*/ 11574 h 6501274"/>
              <a:gd name="connsiteX4" fmla="*/ 358845 w 4748163"/>
              <a:gd name="connsiteY4" fmla="*/ 0 h 6501274"/>
              <a:gd name="connsiteX5" fmla="*/ 0 w 4748163"/>
              <a:gd name="connsiteY5" fmla="*/ 284778 h 6501274"/>
              <a:gd name="connsiteX6" fmla="*/ 196800 w 4748163"/>
              <a:gd name="connsiteY6" fmla="*/ 6501274 h 6501274"/>
              <a:gd name="connsiteX0" fmla="*/ 196800 w 4748163"/>
              <a:gd name="connsiteY0" fmla="*/ 6501274 h 6501274"/>
              <a:gd name="connsiteX1" fmla="*/ 4748163 w 4748163"/>
              <a:gd name="connsiteY1" fmla="*/ 6501274 h 6501274"/>
              <a:gd name="connsiteX2" fmla="*/ 4748163 w 4748163"/>
              <a:gd name="connsiteY2" fmla="*/ 314860 h 6501274"/>
              <a:gd name="connsiteX3" fmla="*/ 4444877 w 4748163"/>
              <a:gd name="connsiteY3" fmla="*/ 11574 h 6501274"/>
              <a:gd name="connsiteX4" fmla="*/ 358845 w 4748163"/>
              <a:gd name="connsiteY4" fmla="*/ 0 h 6501274"/>
              <a:gd name="connsiteX5" fmla="*/ 0 w 4748163"/>
              <a:gd name="connsiteY5" fmla="*/ 284778 h 6501274"/>
              <a:gd name="connsiteX6" fmla="*/ 196800 w 4748163"/>
              <a:gd name="connsiteY6" fmla="*/ 6501274 h 6501274"/>
              <a:gd name="connsiteX0" fmla="*/ 196800 w 4748163"/>
              <a:gd name="connsiteY0" fmla="*/ 6501274 h 6501274"/>
              <a:gd name="connsiteX1" fmla="*/ 4748163 w 4748163"/>
              <a:gd name="connsiteY1" fmla="*/ 6501274 h 6501274"/>
              <a:gd name="connsiteX2" fmla="*/ 4748163 w 4748163"/>
              <a:gd name="connsiteY2" fmla="*/ 314860 h 6501274"/>
              <a:gd name="connsiteX3" fmla="*/ 4444877 w 4748163"/>
              <a:gd name="connsiteY3" fmla="*/ 11574 h 6501274"/>
              <a:gd name="connsiteX4" fmla="*/ 358845 w 4748163"/>
              <a:gd name="connsiteY4" fmla="*/ 0 h 6501274"/>
              <a:gd name="connsiteX5" fmla="*/ 0 w 4748163"/>
              <a:gd name="connsiteY5" fmla="*/ 284778 h 6501274"/>
              <a:gd name="connsiteX6" fmla="*/ 196800 w 4748163"/>
              <a:gd name="connsiteY6" fmla="*/ 6501274 h 6501274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400525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96353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96353 h 6512849"/>
              <a:gd name="connsiteX6" fmla="*/ 1120 w 4749253"/>
              <a:gd name="connsiteY6" fmla="*/ 6512849 h 6512849"/>
              <a:gd name="connsiteX0" fmla="*/ 1120 w 4749253"/>
              <a:gd name="connsiteY0" fmla="*/ 6501274 h 6501274"/>
              <a:gd name="connsiteX1" fmla="*/ 4749253 w 4749253"/>
              <a:gd name="connsiteY1" fmla="*/ 6501274 h 6501274"/>
              <a:gd name="connsiteX2" fmla="*/ 4749253 w 4749253"/>
              <a:gd name="connsiteY2" fmla="*/ 314860 h 6501274"/>
              <a:gd name="connsiteX3" fmla="*/ 4445967 w 4749253"/>
              <a:gd name="connsiteY3" fmla="*/ 11574 h 6501274"/>
              <a:gd name="connsiteX4" fmla="*/ 359935 w 4749253"/>
              <a:gd name="connsiteY4" fmla="*/ 0 h 6501274"/>
              <a:gd name="connsiteX5" fmla="*/ 1090 w 4749253"/>
              <a:gd name="connsiteY5" fmla="*/ 296353 h 6501274"/>
              <a:gd name="connsiteX6" fmla="*/ 1120 w 4749253"/>
              <a:gd name="connsiteY6" fmla="*/ 6501274 h 650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9253" h="6501274">
                <a:moveTo>
                  <a:pt x="1120" y="6501274"/>
                </a:moveTo>
                <a:lnTo>
                  <a:pt x="4749253" y="6501274"/>
                </a:lnTo>
                <a:lnTo>
                  <a:pt x="4749253" y="314860"/>
                </a:lnTo>
                <a:cubicBezTo>
                  <a:pt x="4749253" y="147360"/>
                  <a:pt x="4613467" y="11574"/>
                  <a:pt x="4445967" y="11574"/>
                </a:cubicBezTo>
                <a:lnTo>
                  <a:pt x="359935" y="0"/>
                </a:lnTo>
                <a:cubicBezTo>
                  <a:pt x="340634" y="10045"/>
                  <a:pt x="20391" y="8516"/>
                  <a:pt x="1090" y="296353"/>
                </a:cubicBezTo>
                <a:cubicBezTo>
                  <a:pt x="4959" y="2353086"/>
                  <a:pt x="-2749" y="4444541"/>
                  <a:pt x="1120" y="6501274"/>
                </a:cubicBezTo>
                <a:close/>
              </a:path>
            </a:pathLst>
          </a:custGeom>
          <a:gradFill>
            <a:gsLst>
              <a:gs pos="0">
                <a:srgbClr val="F79646">
                  <a:lumMod val="40000"/>
                  <a:lumOff val="60000"/>
                </a:srgbClr>
              </a:gs>
              <a:gs pos="26000">
                <a:srgbClr val="F79646">
                  <a:lumMod val="60000"/>
                  <a:lumOff val="40000"/>
                  <a:alpha val="93000"/>
                </a:srgbClr>
              </a:gs>
              <a:gs pos="83000">
                <a:srgbClr val="F9AD6F"/>
              </a:gs>
              <a:gs pos="100000">
                <a:srgbClr val="F79646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0FB518-9561-FB43-A1F1-591F176D4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3607727"/>
            <a:ext cx="857248" cy="439674"/>
          </a:xfrm>
          <a:prstGeom prst="rect">
            <a:avLst/>
          </a:prstGeom>
        </p:spPr>
      </p:pic>
      <p:cxnSp>
        <p:nvCxnSpPr>
          <p:cNvPr id="13" name="직선 연결선 7">
            <a:extLst>
              <a:ext uri="{FF2B5EF4-FFF2-40B4-BE49-F238E27FC236}">
                <a16:creationId xmlns:a16="http://schemas.microsoft.com/office/drawing/2014/main" id="{004F483F-5D7D-7842-8E65-FE0106CC9D0B}"/>
              </a:ext>
            </a:extLst>
          </p:cNvPr>
          <p:cNvCxnSpPr>
            <a:cxnSpLocks/>
          </p:cNvCxnSpPr>
          <p:nvPr userDrawn="1"/>
        </p:nvCxnSpPr>
        <p:spPr>
          <a:xfrm>
            <a:off x="3044999" y="3430076"/>
            <a:ext cx="3816000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15DCC7E0-738D-C54D-B45E-8EDA4EED9982}"/>
              </a:ext>
            </a:extLst>
          </p:cNvPr>
          <p:cNvSpPr txBox="1">
            <a:spLocks/>
          </p:cNvSpPr>
          <p:nvPr userDrawn="1"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15" name="직선 연결선 9">
            <a:extLst>
              <a:ext uri="{FF2B5EF4-FFF2-40B4-BE49-F238E27FC236}">
                <a16:creationId xmlns:a16="http://schemas.microsoft.com/office/drawing/2014/main" id="{C8749085-C7CA-4E4A-BC0E-CA295B9F8B23}"/>
              </a:ext>
            </a:extLst>
          </p:cNvPr>
          <p:cNvCxnSpPr/>
          <p:nvPr userDrawn="1"/>
        </p:nvCxnSpPr>
        <p:spPr>
          <a:xfrm>
            <a:off x="9273480" y="0"/>
            <a:ext cx="0" cy="582083"/>
          </a:xfrm>
          <a:prstGeom prst="line">
            <a:avLst/>
          </a:prstGeom>
          <a:noFill/>
          <a:ln w="12700" cap="flat" cmpd="sng" algn="ctr">
            <a:solidFill>
              <a:srgbClr val="EF7621"/>
            </a:solidFill>
            <a:prstDash val="solid"/>
            <a:miter lim="800000"/>
          </a:ln>
          <a:effectLst/>
        </p:spPr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0238C97-571F-3341-8D86-5320A69D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753" y="2672916"/>
            <a:ext cx="4428492" cy="7099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ore-KR" altLang="en-US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marL="0" lvl="0" algn="ctr"/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74499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85FF46-9BCB-BC4A-A762-4459AC95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212-09CB-8449-8DC0-3EAE8DE04040}" type="datetimeFigureOut">
              <a:rPr kumimoji="1" lang="ko-Kore-KR" altLang="en-US" smtClean="0"/>
              <a:t>5/7/21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2E14E1-93F8-924F-9C98-377DAAC0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92754E-C4F8-1B48-96A2-3C799686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7D0A-74F7-5F44-A233-FD36EC65B4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915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FF37F-4675-F947-BFDF-F87774DE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317E2-46F6-A046-9744-0C170F78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7B4C0-D50F-CD4C-A6A5-DDADFFC91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1407C-56F7-BB49-8C66-746EE196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212-09CB-8449-8DC0-3EAE8DE04040}" type="datetimeFigureOut">
              <a:rPr kumimoji="1" lang="ko-Kore-KR" altLang="en-US" smtClean="0"/>
              <a:t>5/7/21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FC907-C03F-AC4D-B3F0-549ED8CE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B5CA6-CDBD-4041-B9AD-2B3FE5BA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7D0A-74F7-5F44-A233-FD36EC65B4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1970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D955E-6E08-8D4A-9EAA-168D32D8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37A45E-2C7F-B344-B2F3-A1832C1AE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95794A-EA84-7C4B-A466-2D364F7A6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E5CE2-8FE9-F74D-ACE9-1ABDD874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212-09CB-8449-8DC0-3EAE8DE04040}" type="datetimeFigureOut">
              <a:rPr kumimoji="1" lang="ko-Kore-KR" altLang="en-US" smtClean="0"/>
              <a:t>5/7/21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AF8A69-E65C-D64D-B04B-5A7B83F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D5F29-0C13-4146-AFD0-11CAB5A5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7D0A-74F7-5F44-A233-FD36EC65B4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5234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64435-A4A6-8B4D-9CB5-B10C7294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BC83AC-69D0-BD43-BE17-D0367E2C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11FC5-BC62-634B-85E7-52DD9E3C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212-09CB-8449-8DC0-3EAE8DE04040}" type="datetimeFigureOut">
              <a:rPr kumimoji="1" lang="ko-Kore-KR" altLang="en-US" smtClean="0"/>
              <a:t>5/7/21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C648A-FD9C-9F4A-9E44-1AB94C25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52121-5EF6-4E48-84EA-E8189142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7D0A-74F7-5F44-A233-FD36EC65B4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018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,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11">
            <a:extLst>
              <a:ext uri="{FF2B5EF4-FFF2-40B4-BE49-F238E27FC236}">
                <a16:creationId xmlns:a16="http://schemas.microsoft.com/office/drawing/2014/main" id="{61623B2D-0D97-4CA9-BF1C-81A61B58B56A}"/>
              </a:ext>
            </a:extLst>
          </p:cNvPr>
          <p:cNvSpPr/>
          <p:nvPr userDrawn="1"/>
        </p:nvSpPr>
        <p:spPr>
          <a:xfrm flipV="1">
            <a:off x="0" y="0"/>
            <a:ext cx="4551363" cy="6489700"/>
          </a:xfrm>
          <a:custGeom>
            <a:avLst/>
            <a:gdLst/>
            <a:ahLst/>
            <a:cxnLst/>
            <a:rect l="l" t="t" r="r" b="b"/>
            <a:pathLst>
              <a:path w="4551363" h="6489700">
                <a:moveTo>
                  <a:pt x="0" y="6489700"/>
                </a:moveTo>
                <a:lnTo>
                  <a:pt x="4551363" y="6489700"/>
                </a:lnTo>
                <a:lnTo>
                  <a:pt x="4551363" y="303286"/>
                </a:lnTo>
                <a:cubicBezTo>
                  <a:pt x="4551363" y="135786"/>
                  <a:pt x="4415577" y="0"/>
                  <a:pt x="4248077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60000"/>
                  <a:lumOff val="40000"/>
                  <a:alpha val="93000"/>
                </a:schemeClr>
              </a:gs>
              <a:gs pos="83000">
                <a:srgbClr val="F9AD6F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DD2393-1091-4A2D-83D0-2285335296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1642" y="2533067"/>
            <a:ext cx="4192568" cy="71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233" tIns="47117" rIns="94233" bIns="47117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5pPr>
            <a:lvl6pPr marL="471074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6pPr>
            <a:lvl7pPr marL="942148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7pPr>
            <a:lvl8pPr marL="1413221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8pPr>
            <a:lvl9pPr marL="1884296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9pPr>
          </a:lstStyle>
          <a:p>
            <a:pPr lvl="0">
              <a:defRPr/>
            </a:pPr>
            <a:r>
              <a:rPr lang="en-US" altLang="ko-KR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C2AD27-FA0D-401B-B395-3CF7B5985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3" y="3422501"/>
            <a:ext cx="857248" cy="43967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752C0E-4C47-4EEE-9FA3-9A0F3C622A39}"/>
              </a:ext>
            </a:extLst>
          </p:cNvPr>
          <p:cNvCxnSpPr/>
          <p:nvPr userDrawn="1"/>
        </p:nvCxnSpPr>
        <p:spPr>
          <a:xfrm>
            <a:off x="539926" y="3244850"/>
            <a:ext cx="38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94D915A1-420D-4A4B-85A7-5C6488B5DE6E}"/>
              </a:ext>
            </a:extLst>
          </p:cNvPr>
          <p:cNvSpPr txBox="1">
            <a:spLocks/>
          </p:cNvSpPr>
          <p:nvPr userDrawn="1"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5E3669-1AC3-4F17-96DA-6583AB8F59D7}"/>
              </a:ext>
            </a:extLst>
          </p:cNvPr>
          <p:cNvCxnSpPr/>
          <p:nvPr userDrawn="1"/>
        </p:nvCxnSpPr>
        <p:spPr>
          <a:xfrm>
            <a:off x="9273480" y="0"/>
            <a:ext cx="0" cy="582083"/>
          </a:xfrm>
          <a:prstGeom prst="line">
            <a:avLst/>
          </a:prstGeom>
          <a:ln w="12700">
            <a:solidFill>
              <a:srgbClr val="EF7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99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6E669F-C095-3443-851B-A9D43A4CE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56C56-E373-054C-8B84-548E629B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D710E-D967-A64C-8D65-E2560F37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212-09CB-8449-8DC0-3EAE8DE04040}" type="datetimeFigureOut">
              <a:rPr kumimoji="1" lang="ko-Kore-KR" altLang="en-US" smtClean="0"/>
              <a:t>5/7/21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F4B0E-8352-964D-A7E2-4F4C9D81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69B2F-C909-EF4D-B398-AF9FF0B6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7D0A-74F7-5F44-A233-FD36EC65B4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382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 userDrawn="1"/>
        </p:nvSpPr>
        <p:spPr>
          <a:xfrm>
            <a:off x="152932" y="0"/>
            <a:ext cx="9753068" cy="620687"/>
          </a:xfrm>
          <a:custGeom>
            <a:avLst/>
            <a:gdLst>
              <a:gd name="connsiteX0" fmla="*/ 0 w 9753068"/>
              <a:gd name="connsiteY0" fmla="*/ 0 h 844827"/>
              <a:gd name="connsiteX1" fmla="*/ 9753068 w 9753068"/>
              <a:gd name="connsiteY1" fmla="*/ 0 h 844827"/>
              <a:gd name="connsiteX2" fmla="*/ 9753068 w 9753068"/>
              <a:gd name="connsiteY2" fmla="*/ 844827 h 844827"/>
              <a:gd name="connsiteX3" fmla="*/ 216044 w 9753068"/>
              <a:gd name="connsiteY3" fmla="*/ 844827 h 844827"/>
              <a:gd name="connsiteX4" fmla="*/ 0 w 9753068"/>
              <a:gd name="connsiteY4" fmla="*/ 628783 h 84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068" h="844827">
                <a:moveTo>
                  <a:pt x="0" y="0"/>
                </a:moveTo>
                <a:lnTo>
                  <a:pt x="9753068" y="0"/>
                </a:lnTo>
                <a:lnTo>
                  <a:pt x="9753068" y="844827"/>
                </a:lnTo>
                <a:lnTo>
                  <a:pt x="216044" y="844827"/>
                </a:lnTo>
                <a:cubicBezTo>
                  <a:pt x="96726" y="844827"/>
                  <a:pt x="0" y="748101"/>
                  <a:pt x="0" y="6287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60000"/>
                  <a:lumOff val="40000"/>
                  <a:alpha val="93000"/>
                </a:schemeClr>
              </a:gs>
              <a:gs pos="83000">
                <a:srgbClr val="F9AD6F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71353C-5011-4F2D-96E6-D1AE2B76F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8084" y="116362"/>
            <a:ext cx="9349831" cy="49006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>
              <a:defRPr lang="ko-KR" altLang="en-US" sz="2000" b="1" kern="1200" baseline="0" dirty="0">
                <a:ln>
                  <a:solidFill>
                    <a:srgbClr val="E5DDD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</a:lstStyle>
          <a:p>
            <a:r>
              <a:rPr lang="ko-KR" altLang="en-US" dirty="0"/>
              <a:t>페이지 제목 편집</a:t>
            </a:r>
          </a:p>
        </p:txBody>
      </p:sp>
      <p:pic>
        <p:nvPicPr>
          <p:cNvPr id="12" name="Picture 2" descr="D:\Work\- SK logo\SK 주식회사 c&amp;c\SK주식회사_C_C.png">
            <a:extLst>
              <a:ext uri="{FF2B5EF4-FFF2-40B4-BE49-F238E27FC236}">
                <a16:creationId xmlns:a16="http://schemas.microsoft.com/office/drawing/2014/main" id="{483571BF-89E6-4FCF-B3D0-8A4F472CB1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" y="6553195"/>
            <a:ext cx="471196" cy="2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EEBCBE8-1FE1-455B-85EF-8B0CEED7C8DF}"/>
              </a:ext>
            </a:extLst>
          </p:cNvPr>
          <p:cNvSpPr txBox="1">
            <a:spLocks/>
          </p:cNvSpPr>
          <p:nvPr userDrawn="1"/>
        </p:nvSpPr>
        <p:spPr>
          <a:xfrm>
            <a:off x="9104350" y="6571604"/>
            <a:ext cx="781198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Page </a:t>
            </a:r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0" dirty="0">
                <a:solidFill>
                  <a:srgbClr val="C00000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| </a:t>
            </a:r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fld id="{C0DC42CE-27A7-4240-9189-CD7B99266FE2}" type="slidenum">
              <a:rPr kumimoji="1" lang="ko-KR" altLang="en-US" sz="800" b="1" kern="1200" smtClean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pPr algn="l"/>
              <a:t>‹#›</a:t>
            </a:fld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66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 userDrawn="1"/>
        </p:nvSpPr>
        <p:spPr>
          <a:xfrm>
            <a:off x="152932" y="1"/>
            <a:ext cx="9753068" cy="620687"/>
          </a:xfrm>
          <a:custGeom>
            <a:avLst/>
            <a:gdLst>
              <a:gd name="connsiteX0" fmla="*/ 0 w 9753068"/>
              <a:gd name="connsiteY0" fmla="*/ 0 h 844827"/>
              <a:gd name="connsiteX1" fmla="*/ 9753068 w 9753068"/>
              <a:gd name="connsiteY1" fmla="*/ 0 h 844827"/>
              <a:gd name="connsiteX2" fmla="*/ 9753068 w 9753068"/>
              <a:gd name="connsiteY2" fmla="*/ 844827 h 844827"/>
              <a:gd name="connsiteX3" fmla="*/ 216044 w 9753068"/>
              <a:gd name="connsiteY3" fmla="*/ 844827 h 844827"/>
              <a:gd name="connsiteX4" fmla="*/ 0 w 9753068"/>
              <a:gd name="connsiteY4" fmla="*/ 628783 h 84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068" h="844827">
                <a:moveTo>
                  <a:pt x="0" y="0"/>
                </a:moveTo>
                <a:lnTo>
                  <a:pt x="9753068" y="0"/>
                </a:lnTo>
                <a:lnTo>
                  <a:pt x="9753068" y="844827"/>
                </a:lnTo>
                <a:lnTo>
                  <a:pt x="216044" y="844827"/>
                </a:lnTo>
                <a:cubicBezTo>
                  <a:pt x="96726" y="844827"/>
                  <a:pt x="0" y="748101"/>
                  <a:pt x="0" y="6287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60000"/>
                  <a:lumOff val="40000"/>
                  <a:alpha val="93000"/>
                </a:schemeClr>
              </a:gs>
              <a:gs pos="83000">
                <a:srgbClr val="F9AD6F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71353C-5011-4F2D-96E6-D1AE2B76F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8084" y="116362"/>
            <a:ext cx="9349831" cy="49006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>
              <a:defRPr lang="ko-KR" altLang="en-US" sz="2000" b="1" kern="1200" baseline="0" dirty="0">
                <a:ln>
                  <a:solidFill>
                    <a:srgbClr val="E5DDD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</a:lstStyle>
          <a:p>
            <a:r>
              <a:rPr lang="ko-KR" altLang="en-US" dirty="0"/>
              <a:t>페이지 제목 편집</a:t>
            </a:r>
          </a:p>
        </p:txBody>
      </p:sp>
      <p:pic>
        <p:nvPicPr>
          <p:cNvPr id="12" name="Picture 2" descr="D:\Work\- SK logo\SK 주식회사 c&amp;c\SK주식회사_C_C.png">
            <a:extLst>
              <a:ext uri="{FF2B5EF4-FFF2-40B4-BE49-F238E27FC236}">
                <a16:creationId xmlns:a16="http://schemas.microsoft.com/office/drawing/2014/main" id="{483571BF-89E6-4FCF-B3D0-8A4F472CB1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" y="6553195"/>
            <a:ext cx="471196" cy="2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EEBCBE8-1FE1-455B-85EF-8B0CEED7C8DF}"/>
              </a:ext>
            </a:extLst>
          </p:cNvPr>
          <p:cNvSpPr txBox="1">
            <a:spLocks/>
          </p:cNvSpPr>
          <p:nvPr userDrawn="1"/>
        </p:nvSpPr>
        <p:spPr>
          <a:xfrm>
            <a:off x="9104350" y="6571604"/>
            <a:ext cx="781198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Page </a:t>
            </a:r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0" dirty="0">
                <a:solidFill>
                  <a:srgbClr val="C00000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| </a:t>
            </a:r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fld id="{C0DC42CE-27A7-4240-9189-CD7B99266FE2}" type="slidenum">
              <a:rPr kumimoji="1" lang="ko-KR" altLang="en-US" sz="800" b="1" kern="1200" smtClean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pPr algn="l"/>
              <a:t>‹#›</a:t>
            </a:fld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9D5221-15E4-9743-A6C8-80A5D1A4ED7C}"/>
              </a:ext>
            </a:extLst>
          </p:cNvPr>
          <p:cNvSpPr txBox="1">
            <a:spLocks/>
          </p:cNvSpPr>
          <p:nvPr userDrawn="1"/>
        </p:nvSpPr>
        <p:spPr>
          <a:xfrm>
            <a:off x="273051" y="728664"/>
            <a:ext cx="9359900" cy="5688009"/>
          </a:xfrm>
          <a:prstGeom prst="rect">
            <a:avLst/>
          </a:prstGeom>
        </p:spPr>
        <p:txBody>
          <a:bodyPr/>
          <a:lstStyle>
            <a:lvl1pPr marL="342900" indent="-378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q"/>
              <a:defRPr sz="16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ts val="624"/>
              </a:spcBef>
              <a:buFont typeface="Wingdings" pitchFamily="2" charset="2"/>
              <a:buChar char="ü"/>
              <a:defRPr sz="14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67116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헤드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 14"/>
          <p:cNvSpPr/>
          <p:nvPr userDrawn="1"/>
        </p:nvSpPr>
        <p:spPr>
          <a:xfrm>
            <a:off x="152932" y="1"/>
            <a:ext cx="9753068" cy="620687"/>
          </a:xfrm>
          <a:custGeom>
            <a:avLst/>
            <a:gdLst>
              <a:gd name="connsiteX0" fmla="*/ 0 w 9753068"/>
              <a:gd name="connsiteY0" fmla="*/ 0 h 844827"/>
              <a:gd name="connsiteX1" fmla="*/ 9753068 w 9753068"/>
              <a:gd name="connsiteY1" fmla="*/ 0 h 844827"/>
              <a:gd name="connsiteX2" fmla="*/ 9753068 w 9753068"/>
              <a:gd name="connsiteY2" fmla="*/ 844827 h 844827"/>
              <a:gd name="connsiteX3" fmla="*/ 216044 w 9753068"/>
              <a:gd name="connsiteY3" fmla="*/ 844827 h 844827"/>
              <a:gd name="connsiteX4" fmla="*/ 0 w 9753068"/>
              <a:gd name="connsiteY4" fmla="*/ 628783 h 84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53068" h="844827">
                <a:moveTo>
                  <a:pt x="0" y="0"/>
                </a:moveTo>
                <a:lnTo>
                  <a:pt x="9753068" y="0"/>
                </a:lnTo>
                <a:lnTo>
                  <a:pt x="9753068" y="844827"/>
                </a:lnTo>
                <a:lnTo>
                  <a:pt x="216044" y="844827"/>
                </a:lnTo>
                <a:cubicBezTo>
                  <a:pt x="96726" y="844827"/>
                  <a:pt x="0" y="748101"/>
                  <a:pt x="0" y="62878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60000"/>
                  <a:lumOff val="40000"/>
                  <a:alpha val="93000"/>
                </a:schemeClr>
              </a:gs>
              <a:gs pos="83000">
                <a:srgbClr val="F9AD6F"/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E71353C-5011-4F2D-96E6-D1AE2B76F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8084" y="116362"/>
            <a:ext cx="9349831" cy="49006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>
              <a:defRPr lang="ko-KR" altLang="en-US" sz="2000" b="1" kern="1200" baseline="0" dirty="0">
                <a:ln>
                  <a:solidFill>
                    <a:srgbClr val="E5DDD0">
                      <a:alpha val="0"/>
                    </a:srgb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</a:lstStyle>
          <a:p>
            <a:r>
              <a:rPr lang="ko-KR" altLang="en-US" dirty="0"/>
              <a:t>페이지 제목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77FF7D-4788-4A15-BC75-0C0971D1A0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051" y="692699"/>
            <a:ext cx="9359900" cy="360038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marL="0" indent="0" algn="ctr">
              <a:buNone/>
              <a:defRPr kumimoji="0" lang="ko-KR" altLang="en-US" sz="1600" i="0" u="none" strike="noStrike" kern="1200" cap="none" spc="-50" normalizeH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페이지 헤드라인 카피를 편집합니다</a:t>
            </a:r>
          </a:p>
        </p:txBody>
      </p:sp>
      <p:pic>
        <p:nvPicPr>
          <p:cNvPr id="12" name="Picture 2" descr="D:\Work\- SK logo\SK 주식회사 c&amp;c\SK주식회사_C_C.png">
            <a:extLst>
              <a:ext uri="{FF2B5EF4-FFF2-40B4-BE49-F238E27FC236}">
                <a16:creationId xmlns:a16="http://schemas.microsoft.com/office/drawing/2014/main" id="{483571BF-89E6-4FCF-B3D0-8A4F472CB1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" y="6553195"/>
            <a:ext cx="471196" cy="2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FEC92E9-2BAE-427D-ABB7-3A833CCD988D}"/>
              </a:ext>
            </a:extLst>
          </p:cNvPr>
          <p:cNvSpPr txBox="1">
            <a:spLocks/>
          </p:cNvSpPr>
          <p:nvPr userDrawn="1"/>
        </p:nvSpPr>
        <p:spPr>
          <a:xfrm>
            <a:off x="9104350" y="6571604"/>
            <a:ext cx="781198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Page </a:t>
            </a:r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0" dirty="0">
                <a:solidFill>
                  <a:srgbClr val="C00000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| </a:t>
            </a:r>
            <a:r>
              <a:rPr kumimoji="1" lang="en-US" altLang="ko-KR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fld id="{C0DC42CE-27A7-4240-9189-CD7B99266FE2}" type="slidenum">
              <a:rPr kumimoji="1" lang="ko-KR" altLang="en-US" sz="800" b="1" kern="1200" smtClean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pPr algn="l"/>
              <a:t>‹#›</a:t>
            </a:fld>
            <a:r>
              <a:rPr kumimoji="1" lang="ko-KR" altLang="en-US" sz="800" b="1" kern="1200" dirty="0">
                <a:solidFill>
                  <a:prstClr val="black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FAEA9F8-EE93-AE4A-8469-D95CC0EBE729}"/>
              </a:ext>
            </a:extLst>
          </p:cNvPr>
          <p:cNvSpPr txBox="1">
            <a:spLocks/>
          </p:cNvSpPr>
          <p:nvPr userDrawn="1"/>
        </p:nvSpPr>
        <p:spPr>
          <a:xfrm>
            <a:off x="273051" y="1196752"/>
            <a:ext cx="9359900" cy="5219921"/>
          </a:xfrm>
          <a:prstGeom prst="rect">
            <a:avLst/>
          </a:prstGeom>
        </p:spPr>
        <p:txBody>
          <a:bodyPr/>
          <a:lstStyle>
            <a:lvl1pPr marL="342900" indent="-378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q"/>
              <a:defRPr sz="16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ts val="624"/>
              </a:spcBef>
              <a:buFont typeface="Wingdings" pitchFamily="2" charset="2"/>
              <a:buChar char="ü"/>
              <a:defRPr sz="14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4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돋움체 Medium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4589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11">
            <a:extLst>
              <a:ext uri="{FF2B5EF4-FFF2-40B4-BE49-F238E27FC236}">
                <a16:creationId xmlns:a16="http://schemas.microsoft.com/office/drawing/2014/main" id="{3D332C38-F3DE-476A-82A4-4E21C3FFA337}"/>
              </a:ext>
            </a:extLst>
          </p:cNvPr>
          <p:cNvSpPr/>
          <p:nvPr userDrawn="1"/>
        </p:nvSpPr>
        <p:spPr>
          <a:xfrm flipV="1">
            <a:off x="2578373" y="0"/>
            <a:ext cx="4749253" cy="6501274"/>
          </a:xfrm>
          <a:custGeom>
            <a:avLst/>
            <a:gdLst>
              <a:gd name="connsiteX0" fmla="*/ 11606 w 4562969"/>
              <a:gd name="connsiteY0" fmla="*/ 6489700 h 6489700"/>
              <a:gd name="connsiteX1" fmla="*/ 4562969 w 4562969"/>
              <a:gd name="connsiteY1" fmla="*/ 6489700 h 6489700"/>
              <a:gd name="connsiteX2" fmla="*/ 4562969 w 4562969"/>
              <a:gd name="connsiteY2" fmla="*/ 303286 h 6489700"/>
              <a:gd name="connsiteX3" fmla="*/ 4259683 w 4562969"/>
              <a:gd name="connsiteY3" fmla="*/ 0 h 6489700"/>
              <a:gd name="connsiteX4" fmla="*/ 11606 w 4562969"/>
              <a:gd name="connsiteY4" fmla="*/ 0 h 6489700"/>
              <a:gd name="connsiteX5" fmla="*/ 0 w 4562969"/>
              <a:gd name="connsiteY5" fmla="*/ 319502 h 6489700"/>
              <a:gd name="connsiteX6" fmla="*/ 11606 w 4562969"/>
              <a:gd name="connsiteY6" fmla="*/ 6489700 h 6489700"/>
              <a:gd name="connsiteX0" fmla="*/ 162076 w 4713439"/>
              <a:gd name="connsiteY0" fmla="*/ 6489700 h 6489700"/>
              <a:gd name="connsiteX1" fmla="*/ 4713439 w 4713439"/>
              <a:gd name="connsiteY1" fmla="*/ 6489700 h 6489700"/>
              <a:gd name="connsiteX2" fmla="*/ 4713439 w 4713439"/>
              <a:gd name="connsiteY2" fmla="*/ 303286 h 6489700"/>
              <a:gd name="connsiteX3" fmla="*/ 4410153 w 4713439"/>
              <a:gd name="connsiteY3" fmla="*/ 0 h 6489700"/>
              <a:gd name="connsiteX4" fmla="*/ 162076 w 4713439"/>
              <a:gd name="connsiteY4" fmla="*/ 0 h 6489700"/>
              <a:gd name="connsiteX5" fmla="*/ 0 w 4713439"/>
              <a:gd name="connsiteY5" fmla="*/ 284778 h 6489700"/>
              <a:gd name="connsiteX6" fmla="*/ 162076 w 4713439"/>
              <a:gd name="connsiteY6" fmla="*/ 6489700 h 6489700"/>
              <a:gd name="connsiteX0" fmla="*/ 196800 w 4748163"/>
              <a:gd name="connsiteY0" fmla="*/ 6489700 h 6489700"/>
              <a:gd name="connsiteX1" fmla="*/ 4748163 w 4748163"/>
              <a:gd name="connsiteY1" fmla="*/ 6489700 h 6489700"/>
              <a:gd name="connsiteX2" fmla="*/ 4748163 w 4748163"/>
              <a:gd name="connsiteY2" fmla="*/ 303286 h 6489700"/>
              <a:gd name="connsiteX3" fmla="*/ 4444877 w 4748163"/>
              <a:gd name="connsiteY3" fmla="*/ 0 h 6489700"/>
              <a:gd name="connsiteX4" fmla="*/ 196800 w 4748163"/>
              <a:gd name="connsiteY4" fmla="*/ 0 h 6489700"/>
              <a:gd name="connsiteX5" fmla="*/ 0 w 4748163"/>
              <a:gd name="connsiteY5" fmla="*/ 273204 h 6489700"/>
              <a:gd name="connsiteX6" fmla="*/ 196800 w 4748163"/>
              <a:gd name="connsiteY6" fmla="*/ 6489700 h 6489700"/>
              <a:gd name="connsiteX0" fmla="*/ 196800 w 4748163"/>
              <a:gd name="connsiteY0" fmla="*/ 6489700 h 6489700"/>
              <a:gd name="connsiteX1" fmla="*/ 4748163 w 4748163"/>
              <a:gd name="connsiteY1" fmla="*/ 6489700 h 6489700"/>
              <a:gd name="connsiteX2" fmla="*/ 4748163 w 4748163"/>
              <a:gd name="connsiteY2" fmla="*/ 303286 h 6489700"/>
              <a:gd name="connsiteX3" fmla="*/ 4444877 w 4748163"/>
              <a:gd name="connsiteY3" fmla="*/ 0 h 6489700"/>
              <a:gd name="connsiteX4" fmla="*/ 196800 w 4748163"/>
              <a:gd name="connsiteY4" fmla="*/ 0 h 6489700"/>
              <a:gd name="connsiteX5" fmla="*/ 0 w 4748163"/>
              <a:gd name="connsiteY5" fmla="*/ 273204 h 6489700"/>
              <a:gd name="connsiteX6" fmla="*/ 196800 w 4748163"/>
              <a:gd name="connsiteY6" fmla="*/ 6489700 h 6489700"/>
              <a:gd name="connsiteX0" fmla="*/ 196800 w 4748163"/>
              <a:gd name="connsiteY0" fmla="*/ 6501274 h 6501274"/>
              <a:gd name="connsiteX1" fmla="*/ 4748163 w 4748163"/>
              <a:gd name="connsiteY1" fmla="*/ 6501274 h 6501274"/>
              <a:gd name="connsiteX2" fmla="*/ 4748163 w 4748163"/>
              <a:gd name="connsiteY2" fmla="*/ 314860 h 6501274"/>
              <a:gd name="connsiteX3" fmla="*/ 4444877 w 4748163"/>
              <a:gd name="connsiteY3" fmla="*/ 11574 h 6501274"/>
              <a:gd name="connsiteX4" fmla="*/ 358845 w 4748163"/>
              <a:gd name="connsiteY4" fmla="*/ 0 h 6501274"/>
              <a:gd name="connsiteX5" fmla="*/ 0 w 4748163"/>
              <a:gd name="connsiteY5" fmla="*/ 284778 h 6501274"/>
              <a:gd name="connsiteX6" fmla="*/ 196800 w 4748163"/>
              <a:gd name="connsiteY6" fmla="*/ 6501274 h 6501274"/>
              <a:gd name="connsiteX0" fmla="*/ 196800 w 4748163"/>
              <a:gd name="connsiteY0" fmla="*/ 6501274 h 6501274"/>
              <a:gd name="connsiteX1" fmla="*/ 4748163 w 4748163"/>
              <a:gd name="connsiteY1" fmla="*/ 6501274 h 6501274"/>
              <a:gd name="connsiteX2" fmla="*/ 4748163 w 4748163"/>
              <a:gd name="connsiteY2" fmla="*/ 314860 h 6501274"/>
              <a:gd name="connsiteX3" fmla="*/ 4444877 w 4748163"/>
              <a:gd name="connsiteY3" fmla="*/ 11574 h 6501274"/>
              <a:gd name="connsiteX4" fmla="*/ 358845 w 4748163"/>
              <a:gd name="connsiteY4" fmla="*/ 0 h 6501274"/>
              <a:gd name="connsiteX5" fmla="*/ 0 w 4748163"/>
              <a:gd name="connsiteY5" fmla="*/ 284778 h 6501274"/>
              <a:gd name="connsiteX6" fmla="*/ 196800 w 4748163"/>
              <a:gd name="connsiteY6" fmla="*/ 6501274 h 6501274"/>
              <a:gd name="connsiteX0" fmla="*/ 196800 w 4748163"/>
              <a:gd name="connsiteY0" fmla="*/ 6501274 h 6501274"/>
              <a:gd name="connsiteX1" fmla="*/ 4748163 w 4748163"/>
              <a:gd name="connsiteY1" fmla="*/ 6501274 h 6501274"/>
              <a:gd name="connsiteX2" fmla="*/ 4748163 w 4748163"/>
              <a:gd name="connsiteY2" fmla="*/ 314860 h 6501274"/>
              <a:gd name="connsiteX3" fmla="*/ 4444877 w 4748163"/>
              <a:gd name="connsiteY3" fmla="*/ 11574 h 6501274"/>
              <a:gd name="connsiteX4" fmla="*/ 358845 w 4748163"/>
              <a:gd name="connsiteY4" fmla="*/ 0 h 6501274"/>
              <a:gd name="connsiteX5" fmla="*/ 0 w 4748163"/>
              <a:gd name="connsiteY5" fmla="*/ 284778 h 6501274"/>
              <a:gd name="connsiteX6" fmla="*/ 196800 w 4748163"/>
              <a:gd name="connsiteY6" fmla="*/ 6501274 h 6501274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84778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400525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96353 h 6512849"/>
              <a:gd name="connsiteX6" fmla="*/ 1120 w 4749253"/>
              <a:gd name="connsiteY6" fmla="*/ 6512849 h 6512849"/>
              <a:gd name="connsiteX0" fmla="*/ 1120 w 4749253"/>
              <a:gd name="connsiteY0" fmla="*/ 6512849 h 6512849"/>
              <a:gd name="connsiteX1" fmla="*/ 4749253 w 4749253"/>
              <a:gd name="connsiteY1" fmla="*/ 6501274 h 6512849"/>
              <a:gd name="connsiteX2" fmla="*/ 4749253 w 4749253"/>
              <a:gd name="connsiteY2" fmla="*/ 314860 h 6512849"/>
              <a:gd name="connsiteX3" fmla="*/ 4445967 w 4749253"/>
              <a:gd name="connsiteY3" fmla="*/ 11574 h 6512849"/>
              <a:gd name="connsiteX4" fmla="*/ 359935 w 4749253"/>
              <a:gd name="connsiteY4" fmla="*/ 0 h 6512849"/>
              <a:gd name="connsiteX5" fmla="*/ 1090 w 4749253"/>
              <a:gd name="connsiteY5" fmla="*/ 296353 h 6512849"/>
              <a:gd name="connsiteX6" fmla="*/ 1120 w 4749253"/>
              <a:gd name="connsiteY6" fmla="*/ 6512849 h 6512849"/>
              <a:gd name="connsiteX0" fmla="*/ 1120 w 4749253"/>
              <a:gd name="connsiteY0" fmla="*/ 6501274 h 6501274"/>
              <a:gd name="connsiteX1" fmla="*/ 4749253 w 4749253"/>
              <a:gd name="connsiteY1" fmla="*/ 6501274 h 6501274"/>
              <a:gd name="connsiteX2" fmla="*/ 4749253 w 4749253"/>
              <a:gd name="connsiteY2" fmla="*/ 314860 h 6501274"/>
              <a:gd name="connsiteX3" fmla="*/ 4445967 w 4749253"/>
              <a:gd name="connsiteY3" fmla="*/ 11574 h 6501274"/>
              <a:gd name="connsiteX4" fmla="*/ 359935 w 4749253"/>
              <a:gd name="connsiteY4" fmla="*/ 0 h 6501274"/>
              <a:gd name="connsiteX5" fmla="*/ 1090 w 4749253"/>
              <a:gd name="connsiteY5" fmla="*/ 296353 h 6501274"/>
              <a:gd name="connsiteX6" fmla="*/ 1120 w 4749253"/>
              <a:gd name="connsiteY6" fmla="*/ 6501274 h 650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49253" h="6501274">
                <a:moveTo>
                  <a:pt x="1120" y="6501274"/>
                </a:moveTo>
                <a:lnTo>
                  <a:pt x="4749253" y="6501274"/>
                </a:lnTo>
                <a:lnTo>
                  <a:pt x="4749253" y="314860"/>
                </a:lnTo>
                <a:cubicBezTo>
                  <a:pt x="4749253" y="147360"/>
                  <a:pt x="4613467" y="11574"/>
                  <a:pt x="4445967" y="11574"/>
                </a:cubicBezTo>
                <a:lnTo>
                  <a:pt x="359935" y="0"/>
                </a:lnTo>
                <a:cubicBezTo>
                  <a:pt x="340634" y="10045"/>
                  <a:pt x="20391" y="8516"/>
                  <a:pt x="1090" y="296353"/>
                </a:cubicBezTo>
                <a:cubicBezTo>
                  <a:pt x="4959" y="2353086"/>
                  <a:pt x="-2749" y="4444541"/>
                  <a:pt x="1120" y="6501274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26000">
                <a:schemeClr val="accent6">
                  <a:lumMod val="60000"/>
                  <a:lumOff val="40000"/>
                  <a:alpha val="93000"/>
                </a:schemeClr>
              </a:gs>
              <a:gs pos="83000">
                <a:srgbClr val="F9AD6F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ko-KR" altLang="en-US" sz="12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1EA142-6F3F-4EF3-ABAB-42958F94F6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37" y="3607727"/>
            <a:ext cx="857248" cy="43967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7CB342-F4FB-4285-9D2E-E87F1E34E7ED}"/>
              </a:ext>
            </a:extLst>
          </p:cNvPr>
          <p:cNvCxnSpPr/>
          <p:nvPr userDrawn="1"/>
        </p:nvCxnSpPr>
        <p:spPr>
          <a:xfrm>
            <a:off x="3044788" y="3430076"/>
            <a:ext cx="38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056A81E-AFCB-4B72-AC65-2B523FAADF36}"/>
              </a:ext>
            </a:extLst>
          </p:cNvPr>
          <p:cNvSpPr txBox="1">
            <a:spLocks/>
          </p:cNvSpPr>
          <p:nvPr userDrawn="1"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C8659AF-E7A1-4A04-91B1-C9F631C4F567}"/>
              </a:ext>
            </a:extLst>
          </p:cNvPr>
          <p:cNvCxnSpPr/>
          <p:nvPr userDrawn="1"/>
        </p:nvCxnSpPr>
        <p:spPr>
          <a:xfrm>
            <a:off x="9273480" y="0"/>
            <a:ext cx="0" cy="582083"/>
          </a:xfrm>
          <a:prstGeom prst="line">
            <a:avLst/>
          </a:prstGeom>
          <a:ln w="12700">
            <a:solidFill>
              <a:srgbClr val="EF7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2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7054"/>
            <a:ext cx="9906000" cy="432643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80000">
              <a:defRPr sz="1800" b="1" i="0"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i="0"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pPr>
              <a:defRPr/>
            </a:pPr>
            <a:fld id="{708E4361-42F2-4600-8CC1-997C99AE2D74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93C1A3F-E1F1-9A4F-A184-C9F5BF4E2A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051" y="728664"/>
            <a:ext cx="9359900" cy="5688009"/>
          </a:xfrm>
          <a:prstGeom prst="rect">
            <a:avLst/>
          </a:prstGeom>
        </p:spPr>
        <p:txBody>
          <a:bodyPr/>
          <a:lstStyle>
            <a:lvl1pPr marL="342900" indent="-378900">
              <a:lnSpc>
                <a:spcPct val="150000"/>
              </a:lnSpc>
              <a:buFont typeface="Wingdings" pitchFamily="2" charset="2"/>
              <a:buChar char="q"/>
              <a:defRPr sz="1600" b="1" i="0"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  <a:lvl2pPr marL="742950" indent="-285750">
              <a:lnSpc>
                <a:spcPct val="150000"/>
              </a:lnSpc>
              <a:spcBef>
                <a:spcPts val="624"/>
              </a:spcBef>
              <a:buFont typeface="Wingdings" pitchFamily="2" charset="2"/>
              <a:buChar char="ü"/>
              <a:defRPr sz="1400" b="1" i="0"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1400" b="1" i="0"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3pPr>
            <a:lvl4pPr>
              <a:lnSpc>
                <a:spcPct val="150000"/>
              </a:lnSpc>
              <a:defRPr sz="1400" b="1" i="0"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5C95B4E-C203-4B4C-B627-EC5906FF737B}"/>
              </a:ext>
            </a:extLst>
          </p:cNvPr>
          <p:cNvCxnSpPr/>
          <p:nvPr userDrawn="1"/>
        </p:nvCxnSpPr>
        <p:spPr>
          <a:xfrm>
            <a:off x="0" y="6524625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18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orient="horz" pos="2137">
          <p15:clr>
            <a:srgbClr val="FBAE40"/>
          </p15:clr>
        </p15:guide>
        <p15:guide id="3" orient="horz" pos="346">
          <p15:clr>
            <a:srgbClr val="FBAE40"/>
          </p15:clr>
        </p15:guide>
        <p15:guide id="4" orient="horz" pos="4042">
          <p15:clr>
            <a:srgbClr val="FBAE40"/>
          </p15:clr>
        </p15:guide>
        <p15:guide id="5" pos="172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11">
            <a:extLst>
              <a:ext uri="{FF2B5EF4-FFF2-40B4-BE49-F238E27FC236}">
                <a16:creationId xmlns:a16="http://schemas.microsoft.com/office/drawing/2014/main" id="{B7CA1B93-544F-064C-A4F7-3C6B05B540CA}"/>
              </a:ext>
            </a:extLst>
          </p:cNvPr>
          <p:cNvSpPr/>
          <p:nvPr userDrawn="1"/>
        </p:nvSpPr>
        <p:spPr>
          <a:xfrm>
            <a:off x="344489" y="0"/>
            <a:ext cx="9217024" cy="3264094"/>
          </a:xfrm>
          <a:custGeom>
            <a:avLst/>
            <a:gdLst>
              <a:gd name="connsiteX0" fmla="*/ 0 w 9188410"/>
              <a:gd name="connsiteY0" fmla="*/ 0 h 3264094"/>
              <a:gd name="connsiteX1" fmla="*/ 9188410 w 9188410"/>
              <a:gd name="connsiteY1" fmla="*/ 0 h 3264094"/>
              <a:gd name="connsiteX2" fmla="*/ 9188410 w 9188410"/>
              <a:gd name="connsiteY2" fmla="*/ 2842669 h 3264094"/>
              <a:gd name="connsiteX3" fmla="*/ 9188410 w 9188410"/>
              <a:gd name="connsiteY3" fmla="*/ 2943332 h 3264094"/>
              <a:gd name="connsiteX4" fmla="*/ 8867648 w 9188410"/>
              <a:gd name="connsiteY4" fmla="*/ 3264094 h 3264094"/>
              <a:gd name="connsiteX5" fmla="*/ 320762 w 9188410"/>
              <a:gd name="connsiteY5" fmla="*/ 3264094 h 3264094"/>
              <a:gd name="connsiteX6" fmla="*/ 0 w 9188410"/>
              <a:gd name="connsiteY6" fmla="*/ 2943332 h 3264094"/>
              <a:gd name="connsiteX7" fmla="*/ 0 w 9188410"/>
              <a:gd name="connsiteY7" fmla="*/ 2842669 h 32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88410" h="3264094">
                <a:moveTo>
                  <a:pt x="0" y="0"/>
                </a:moveTo>
                <a:lnTo>
                  <a:pt x="9188410" y="0"/>
                </a:lnTo>
                <a:lnTo>
                  <a:pt x="9188410" y="2842669"/>
                </a:lnTo>
                <a:lnTo>
                  <a:pt x="9188410" y="2943332"/>
                </a:lnTo>
                <a:cubicBezTo>
                  <a:pt x="9188410" y="3120484"/>
                  <a:pt x="9044800" y="3264094"/>
                  <a:pt x="8867648" y="3264094"/>
                </a:cubicBezTo>
                <a:lnTo>
                  <a:pt x="320762" y="3264094"/>
                </a:lnTo>
                <a:cubicBezTo>
                  <a:pt x="143610" y="3264094"/>
                  <a:pt x="0" y="3120484"/>
                  <a:pt x="0" y="2943332"/>
                </a:cubicBezTo>
                <a:lnTo>
                  <a:pt x="0" y="2842669"/>
                </a:lnTo>
                <a:close/>
              </a:path>
            </a:pathLst>
          </a:custGeom>
          <a:gradFill>
            <a:gsLst>
              <a:gs pos="0">
                <a:srgbClr val="F79646">
                  <a:lumMod val="40000"/>
                  <a:lumOff val="60000"/>
                </a:srgbClr>
              </a:gs>
              <a:gs pos="26000">
                <a:srgbClr val="F79646">
                  <a:lumMod val="60000"/>
                  <a:lumOff val="40000"/>
                  <a:alpha val="93000"/>
                </a:srgbClr>
              </a:gs>
              <a:gs pos="83000">
                <a:srgbClr val="F9AD6F"/>
              </a:gs>
              <a:gs pos="100000">
                <a:srgbClr val="F79646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17E8FB-689E-654B-A4B3-3ECF22C6C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35" y="5753389"/>
            <a:ext cx="1364531" cy="6998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33AEF49-AB24-0940-A1CF-7E434C5EA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1874589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8321E-E314-8C43-8F19-B17D617C5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897052"/>
            <a:ext cx="7429500" cy="136074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B6E7D-AB84-EC4A-AD17-8B1D5A1B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C4212-09CB-8449-8DC0-3EAE8DE04040}" type="datetimeFigureOut">
              <a:rPr kumimoji="1" lang="ko-Kore-KR" altLang="en-US" smtClean="0"/>
              <a:t>5/7/21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31725-188C-2244-BC57-443C7D3B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6F43A-75A8-0444-A39E-76AD66DD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7D0A-74F7-5F44-A233-FD36EC65B46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279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,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8DD2393-1091-4A2D-83D0-2285335296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1642" y="2533067"/>
            <a:ext cx="4192568" cy="71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233" tIns="47117" rIns="94233" bIns="47117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5pPr>
            <a:lvl6pPr marL="471074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6pPr>
            <a:lvl7pPr marL="942148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7pPr>
            <a:lvl8pPr marL="1413221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8pPr>
            <a:lvl9pPr marL="1884296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9pPr>
          </a:lstStyle>
          <a:p>
            <a:pPr lvl="0">
              <a:defRPr/>
            </a:pPr>
            <a:r>
              <a:rPr lang="en-US" altLang="ko-KR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C2AD27-FA0D-401B-B395-3CF7B59852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3" y="3422501"/>
            <a:ext cx="857248" cy="43967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752C0E-4C47-4EEE-9FA3-9A0F3C622A39}"/>
              </a:ext>
            </a:extLst>
          </p:cNvPr>
          <p:cNvCxnSpPr/>
          <p:nvPr userDrawn="1"/>
        </p:nvCxnSpPr>
        <p:spPr>
          <a:xfrm>
            <a:off x="539926" y="3244850"/>
            <a:ext cx="38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양쪽 모서리가 둥근 사각형 11">
            <a:extLst>
              <a:ext uri="{FF2B5EF4-FFF2-40B4-BE49-F238E27FC236}">
                <a16:creationId xmlns:a16="http://schemas.microsoft.com/office/drawing/2014/main" id="{C7CA741B-67AE-014A-982B-E8049B16357F}"/>
              </a:ext>
            </a:extLst>
          </p:cNvPr>
          <p:cNvSpPr/>
          <p:nvPr userDrawn="1"/>
        </p:nvSpPr>
        <p:spPr>
          <a:xfrm flipV="1">
            <a:off x="0" y="0"/>
            <a:ext cx="4551363" cy="6489700"/>
          </a:xfrm>
          <a:custGeom>
            <a:avLst/>
            <a:gdLst/>
            <a:ahLst/>
            <a:cxnLst/>
            <a:rect l="l" t="t" r="r" b="b"/>
            <a:pathLst>
              <a:path w="4551363" h="6489700">
                <a:moveTo>
                  <a:pt x="0" y="6489700"/>
                </a:moveTo>
                <a:lnTo>
                  <a:pt x="4551363" y="6489700"/>
                </a:lnTo>
                <a:lnTo>
                  <a:pt x="4551363" y="303286"/>
                </a:lnTo>
                <a:cubicBezTo>
                  <a:pt x="4551363" y="135786"/>
                  <a:pt x="4415577" y="0"/>
                  <a:pt x="4248077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79646">
                  <a:lumMod val="40000"/>
                  <a:lumOff val="60000"/>
                </a:srgbClr>
              </a:gs>
              <a:gs pos="26000">
                <a:srgbClr val="F79646">
                  <a:lumMod val="60000"/>
                  <a:lumOff val="40000"/>
                  <a:alpha val="93000"/>
                </a:srgbClr>
              </a:gs>
              <a:gs pos="83000">
                <a:srgbClr val="F9AD6F"/>
              </a:gs>
              <a:gs pos="100000">
                <a:srgbClr val="F79646">
                  <a:lumMod val="75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DF0181A-7985-6541-AD70-67B04715DE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1642" y="2533067"/>
            <a:ext cx="4192568" cy="71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233" tIns="47117" rIns="94233" bIns="47117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5pPr>
            <a:lvl6pPr marL="471074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6pPr>
            <a:lvl7pPr marL="942148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7pPr>
            <a:lvl8pPr marL="1413221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8pPr>
            <a:lvl9pPr marL="1884296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9pPr>
          </a:lstStyle>
          <a:p>
            <a:pPr lvl="0">
              <a:defRPr/>
            </a:pPr>
            <a:r>
              <a:rPr lang="en-US" altLang="ko-KR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830FBF-2FC7-9345-93D8-5602F3B4CE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3" y="3422501"/>
            <a:ext cx="857248" cy="439674"/>
          </a:xfrm>
          <a:prstGeom prst="rect">
            <a:avLst/>
          </a:prstGeom>
        </p:spPr>
      </p:pic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206C024E-44C7-534B-ACF4-BD4AC40E93A0}"/>
              </a:ext>
            </a:extLst>
          </p:cNvPr>
          <p:cNvCxnSpPr/>
          <p:nvPr userDrawn="1"/>
        </p:nvCxnSpPr>
        <p:spPr>
          <a:xfrm>
            <a:off x="539926" y="3244850"/>
            <a:ext cx="381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>
            <a:extLst>
              <a:ext uri="{FF2B5EF4-FFF2-40B4-BE49-F238E27FC236}">
                <a16:creationId xmlns:a16="http://schemas.microsoft.com/office/drawing/2014/main" id="{22EEB327-F563-B448-9A42-F1C73533429F}"/>
              </a:ext>
            </a:extLst>
          </p:cNvPr>
          <p:cNvSpPr txBox="1">
            <a:spLocks/>
          </p:cNvSpPr>
          <p:nvPr userDrawn="1"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21" name="직선 연결선 18">
            <a:extLst>
              <a:ext uri="{FF2B5EF4-FFF2-40B4-BE49-F238E27FC236}">
                <a16:creationId xmlns:a16="http://schemas.microsoft.com/office/drawing/2014/main" id="{5A0F3F61-1CEA-734D-83B7-1143FEA3D7E9}"/>
              </a:ext>
            </a:extLst>
          </p:cNvPr>
          <p:cNvCxnSpPr/>
          <p:nvPr userDrawn="1"/>
        </p:nvCxnSpPr>
        <p:spPr>
          <a:xfrm>
            <a:off x="9273480" y="0"/>
            <a:ext cx="0" cy="582083"/>
          </a:xfrm>
          <a:prstGeom prst="line">
            <a:avLst/>
          </a:prstGeom>
          <a:ln w="12700">
            <a:solidFill>
              <a:srgbClr val="EF7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1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9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8" r:id="rId2"/>
    <p:sldLayoutId id="2147483689" r:id="rId3"/>
    <p:sldLayoutId id="2147483693" r:id="rId4"/>
    <p:sldLayoutId id="2147483687" r:id="rId5"/>
    <p:sldLayoutId id="2147483680" r:id="rId6"/>
    <p:sldLayoutId id="2147483691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KoPub돋움체 Medium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KoPub돋움체 Medium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C36836-16FB-1A4E-8F51-B19DF550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01B3-9FEF-9D44-A673-0DCD426A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882BB-7721-C24A-AAE7-908D459CE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4212-09CB-8449-8DC0-3EAE8DE04040}" type="datetimeFigureOut">
              <a:rPr kumimoji="1" lang="ko-Kore-KR" altLang="en-US" smtClean="0"/>
              <a:t>5/7/21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34F2A-ADA5-A24D-A7FF-57C79A3ED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BAAC0-D34D-3748-8004-E2C547CEE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7D0A-74F7-5F44-A233-FD36EC65B460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B85CEBD-1F17-2B47-9C14-A6C42BA488F9}"/>
              </a:ext>
            </a:extLst>
          </p:cNvPr>
          <p:cNvSpPr txBox="1">
            <a:spLocks/>
          </p:cNvSpPr>
          <p:nvPr userDrawn="1"/>
        </p:nvSpPr>
        <p:spPr>
          <a:xfrm>
            <a:off x="9104350" y="6571604"/>
            <a:ext cx="781198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9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ko-KR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Page </a:t>
            </a:r>
            <a:r>
              <a:rPr kumimoji="1" lang="ko-KR" altLang="en-US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| </a:t>
            </a:r>
            <a:r>
              <a:rPr kumimoji="1" lang="en-US" altLang="ko-KR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fld id="{C0DC42CE-27A7-4240-9189-CD7B99266FE2}" type="slidenum">
              <a:rPr kumimoji="1" lang="ko-KR" altLang="en-US" sz="8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pPr algn="l"/>
              <a:t>‹#›</a:t>
            </a:fld>
            <a:r>
              <a:rPr kumimoji="1" lang="ko-KR" altLang="en-US" sz="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2" descr="D:\Work\- SK logo\SK 주식회사 c&amp;c\SK주식회사_C_C.png">
            <a:extLst>
              <a:ext uri="{FF2B5EF4-FFF2-40B4-BE49-F238E27FC236}">
                <a16:creationId xmlns:a16="http://schemas.microsoft.com/office/drawing/2014/main" id="{1F546364-7AFE-BF40-8811-1D5CD8457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" y="6553195"/>
            <a:ext cx="471196" cy="26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4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06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9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336600" algn="l" defTabSz="914400" rtl="0" eaLnBrk="1" latinLnBrk="0" hangingPunct="1">
        <a:lnSpc>
          <a:spcPct val="150000"/>
        </a:lnSpc>
        <a:spcBef>
          <a:spcPts val="1600"/>
        </a:spcBef>
        <a:buFont typeface="Wingdings" pitchFamily="2" charset="2"/>
        <a:buChar char="q"/>
        <a:defRPr lang="ko-KR" altLang="en-US" sz="1400" b="1" i="0" kern="12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649800" indent="-300600" algn="l" defTabSz="914400" rtl="0" eaLnBrk="1" latinLnBrk="0" hangingPunct="1">
        <a:lnSpc>
          <a:spcPct val="150000"/>
        </a:lnSpc>
        <a:spcBef>
          <a:spcPts val="500"/>
        </a:spcBef>
        <a:buFont typeface="Wingdings" pitchFamily="2" charset="2"/>
        <a:buChar char="ü"/>
        <a:defRPr lang="ko-KR" altLang="en-US" sz="1200" b="1" i="0" kern="1200" dirty="0" smtClean="0">
          <a:solidFill>
            <a:schemeClr val="tx1"/>
          </a:solidFill>
          <a:latin typeface="+mn-ea"/>
          <a:ea typeface="+mn-ea"/>
          <a:cs typeface="+mn-cs"/>
        </a:defRPr>
      </a:lvl2pPr>
      <a:lvl3pPr marL="963000" indent="-300600" algn="l" defTabSz="914400" rtl="0" eaLnBrk="1" latinLnBrk="0" hangingPunct="1">
        <a:lnSpc>
          <a:spcPct val="150000"/>
        </a:lnSpc>
        <a:spcBef>
          <a:spcPts val="500"/>
        </a:spcBef>
        <a:buFont typeface="Courier New" panose="02070309020205020404" pitchFamily="49" charset="0"/>
        <a:buChar char="o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1240200" indent="-228600" algn="l" defTabSz="914400" rtl="0" eaLnBrk="1" latinLnBrk="0" hangingPunct="1">
        <a:lnSpc>
          <a:spcPct val="150000"/>
        </a:lnSpc>
        <a:spcBef>
          <a:spcPts val="300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152800" y="3626846"/>
            <a:ext cx="3312367" cy="64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867" tIns="46938" rIns="93867" bIns="46938">
            <a:spAutoFit/>
          </a:bodyPr>
          <a:lstStyle/>
          <a:p>
            <a:pPr marL="0" marR="0" lvl="0" indent="0" algn="ctr" defTabSz="9379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Digital</a:t>
            </a:r>
            <a:r>
              <a: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Process</a:t>
            </a:r>
            <a:r>
              <a:rPr lang="ko-KR" altLang="en-US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혁신담당</a:t>
            </a:r>
            <a:endParaRPr lang="en-US" altLang="ko-KR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ctr" defTabSz="93791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i="0" u="none" strike="noStrike" kern="1200" cap="none" spc="0" normalizeH="0" baseline="0" noProof="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최은정</a:t>
            </a:r>
            <a:endParaRPr kumimoji="0" lang="en-US" altLang="ko-KR" i="0" u="none" strike="noStrike" kern="1200" cap="none" spc="0" normalizeH="0" baseline="0" noProof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C28A6-C7D2-471F-BDDA-71E1B3A2A6D3}"/>
              </a:ext>
            </a:extLst>
          </p:cNvPr>
          <p:cNvSpPr txBox="1"/>
          <p:nvPr/>
        </p:nvSpPr>
        <p:spPr>
          <a:xfrm>
            <a:off x="0" y="1675818"/>
            <a:ext cx="9906000" cy="60016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A</a:t>
            </a:r>
            <a:r>
              <a:rPr lang="en-US" altLang="ko-KR" sz="2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pplication </a:t>
            </a:r>
            <a:r>
              <a:rPr lang="en-US" altLang="ko-KR" sz="36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M</a:t>
            </a:r>
            <a:r>
              <a:rPr lang="en-US" altLang="ko-KR" sz="2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odernization </a:t>
            </a:r>
            <a:r>
              <a:rPr lang="en-US" altLang="ko-KR" sz="36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F</a:t>
            </a:r>
            <a:r>
              <a:rPr lang="en-US" altLang="ko-KR" sz="2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rPr>
              <a:t>actory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147961-7F10-4A2D-B0B6-5944C647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26524"/>
            <a:ext cx="9906000" cy="71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233" tIns="47117" rIns="94233" bIns="47117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5pPr>
            <a:lvl6pPr marL="471074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6pPr>
            <a:lvl7pPr marL="942148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7pPr>
            <a:lvl8pPr marL="1413221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8pPr>
            <a:lvl9pPr marL="1884296" algn="ctr" rtl="0" fontAlgn="base" latinLnBrk="1">
              <a:spcBef>
                <a:spcPct val="0"/>
              </a:spcBef>
              <a:spcAft>
                <a:spcPct val="0"/>
              </a:spcAft>
              <a:defRPr sz="4499">
                <a:solidFill>
                  <a:schemeClr val="tx1"/>
                </a:solidFill>
                <a:latin typeface="KoPub돋움체 Medium" pitchFamily="50" charset="-127"/>
                <a:ea typeface="KoPub돋움체 Medium" pitchFamily="50" charset="-127"/>
              </a:defRPr>
            </a:lvl9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애플리케이션 </a:t>
            </a:r>
            <a:r>
              <a:rPr lang="en-US" altLang="ko-KR" sz="40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CI</a:t>
            </a:r>
            <a:endParaRPr kumimoji="0" lang="ko-KR" altLang="en-US" sz="4000" b="1" i="0" u="none" strike="noStrike" kern="1200" cap="none" spc="0" normalizeH="0" baseline="0" noProof="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260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61BA4AB1-63F0-4359-9D9E-41242A8E49F8}"/>
              </a:ext>
            </a:extLst>
          </p:cNvPr>
          <p:cNvSpPr txBox="1">
            <a:spLocks/>
          </p:cNvSpPr>
          <p:nvPr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51F3621-AA1D-490A-A3B8-13D412730D7D}"/>
              </a:ext>
            </a:extLst>
          </p:cNvPr>
          <p:cNvCxnSpPr/>
          <p:nvPr/>
        </p:nvCxnSpPr>
        <p:spPr>
          <a:xfrm>
            <a:off x="9273480" y="0"/>
            <a:ext cx="0" cy="582083"/>
          </a:xfrm>
          <a:prstGeom prst="line">
            <a:avLst/>
          </a:prstGeom>
          <a:ln w="12700">
            <a:solidFill>
              <a:srgbClr val="EF7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9B59490-AB43-734C-8C2E-81DC1090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R" dirty="0"/>
              <a:t>Git Repository </a:t>
            </a:r>
            <a:r>
              <a:rPr lang="ko-KR" altLang="en-US" dirty="0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0E981-8194-C645-B994-747F65346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2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Repository </a:t>
            </a:r>
            <a:r>
              <a:rPr lang="ko-KR" altLang="en-US" dirty="0"/>
              <a:t>생성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A299D7-6FD5-B243-9623-14E6C306963A}"/>
              </a:ext>
            </a:extLst>
          </p:cNvPr>
          <p:cNvGrpSpPr/>
          <p:nvPr/>
        </p:nvGrpSpPr>
        <p:grpSpPr>
          <a:xfrm>
            <a:off x="2018674" y="1315616"/>
            <a:ext cx="5614026" cy="4771294"/>
            <a:chOff x="2018674" y="1315616"/>
            <a:chExt cx="5614026" cy="47712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183E62-1F12-AC4E-9DEA-F1E99B271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3300" y="1484784"/>
              <a:ext cx="5359400" cy="2565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C645A6-E93B-CA4B-A0EA-9D75D7AAF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8674" y="2212349"/>
              <a:ext cx="3455236" cy="387456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6" name="Graphic 15" descr="Checkmark">
              <a:extLst>
                <a:ext uri="{FF2B5EF4-FFF2-40B4-BE49-F238E27FC236}">
                  <a16:creationId xmlns:a16="http://schemas.microsoft.com/office/drawing/2014/main" id="{260CF944-B8ED-864E-B74B-8920BCE8F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84748" y="2767484"/>
              <a:ext cx="338336" cy="338336"/>
            </a:xfrm>
            <a:prstGeom prst="rect">
              <a:avLst/>
            </a:prstGeom>
          </p:spPr>
        </p:pic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C9469CDB-290E-454B-BCDE-03ADA0530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88804" y="5611614"/>
              <a:ext cx="338336" cy="338336"/>
            </a:xfrm>
            <a:prstGeom prst="rect">
              <a:avLst/>
            </a:prstGeom>
          </p:spPr>
        </p:pic>
        <p:pic>
          <p:nvPicPr>
            <p:cNvPr id="18" name="Graphic 17" descr="Checkmark">
              <a:extLst>
                <a:ext uri="{FF2B5EF4-FFF2-40B4-BE49-F238E27FC236}">
                  <a16:creationId xmlns:a16="http://schemas.microsoft.com/office/drawing/2014/main" id="{AC2F315B-8782-3545-BE76-3EEFF200E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37176" y="1315616"/>
              <a:ext cx="338336" cy="338336"/>
            </a:xfrm>
            <a:prstGeom prst="rect">
              <a:avLst/>
            </a:prstGeom>
          </p:spPr>
        </p:pic>
        <p:pic>
          <p:nvPicPr>
            <p:cNvPr id="19" name="Graphic 18" descr="Checkmark">
              <a:extLst>
                <a:ext uri="{FF2B5EF4-FFF2-40B4-BE49-F238E27FC236}">
                  <a16:creationId xmlns:a16="http://schemas.microsoft.com/office/drawing/2014/main" id="{54C1B237-537E-374C-BFCF-BD98CE82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9988" y="1653952"/>
              <a:ext cx="338336" cy="33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9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61BA4AB1-63F0-4359-9D9E-41242A8E49F8}"/>
              </a:ext>
            </a:extLst>
          </p:cNvPr>
          <p:cNvSpPr txBox="1">
            <a:spLocks/>
          </p:cNvSpPr>
          <p:nvPr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51F3621-AA1D-490A-A3B8-13D412730D7D}"/>
              </a:ext>
            </a:extLst>
          </p:cNvPr>
          <p:cNvCxnSpPr/>
          <p:nvPr/>
        </p:nvCxnSpPr>
        <p:spPr>
          <a:xfrm>
            <a:off x="9273480" y="0"/>
            <a:ext cx="0" cy="582083"/>
          </a:xfrm>
          <a:prstGeom prst="line">
            <a:avLst/>
          </a:prstGeom>
          <a:ln w="12700">
            <a:solidFill>
              <a:srgbClr val="EF7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9B59490-AB43-734C-8C2E-81DC1090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ore-KR" dirty="0"/>
              <a:t>Application</a:t>
            </a:r>
            <a:r>
              <a:rPr lang="ko-KR" altLang="en-US" dirty="0"/>
              <a:t> 빌드 및 </a:t>
            </a:r>
            <a:br>
              <a:rPr lang="en-US" altLang="ko-KR" dirty="0"/>
            </a:br>
            <a:r>
              <a:rPr lang="ko-KR" altLang="en-US" dirty="0"/>
              <a:t>소스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0E981-8194-C645-B994-747F65346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597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/>
              <a:t>application.yml</a:t>
            </a:r>
            <a:r>
              <a:rPr lang="en-US" altLang="ko-Kore-KR" dirty="0"/>
              <a:t> </a:t>
            </a:r>
            <a:r>
              <a:rPr lang="ko-KR" altLang="en-US" dirty="0"/>
              <a:t>수정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spring.profiles.active</a:t>
            </a:r>
            <a:r>
              <a:rPr lang="ko-KR" altLang="en-US" dirty="0"/>
              <a:t> 주석 처리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BE672700-F322-BF46-8C85-5951CFA1C815}"/>
              </a:ext>
            </a:extLst>
          </p:cNvPr>
          <p:cNvSpPr txBox="1">
            <a:spLocks/>
          </p:cNvSpPr>
          <p:nvPr/>
        </p:nvSpPr>
        <p:spPr>
          <a:xfrm>
            <a:off x="736628" y="1340768"/>
            <a:ext cx="8824884" cy="4988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9000" tIns="39000" rIns="39000" bIns="39000">
            <a:noAutofit/>
          </a:bodyPr>
          <a:lstStyle>
            <a:lvl1pPr marL="270000" indent="-270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35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48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75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972000" indent="-216000" algn="l" defTabSz="779252" rtl="0" eaLnBrk="1" latinLnBrk="1" hangingPunct="1">
              <a:spcBef>
                <a:spcPct val="20000"/>
              </a:spcBef>
              <a:buFont typeface="Optima" panose="020B0600000101010101"/>
              <a:buChar char="-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203972" indent="0" algn="l" defTabSz="779252" rtl="0" eaLnBrk="1" latinLnBrk="1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spring: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application: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name: 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amf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-demo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profiles: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active: default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datasource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url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 jdbc:h2:mem:testdb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username: 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sa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password: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driver-class-name: org.h2.Driver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jpa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hibernate: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ddl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-auto: create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properties: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hibernate: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  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format_sql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h2: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  console: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enabled: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path: /h2-console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server: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port: 8080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logging: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level: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org.hibernate.SQL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 debug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0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40107-D98C-7440-A754-F2763ACE7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488" y="908050"/>
            <a:ext cx="8424936" cy="5437188"/>
          </a:xfrm>
        </p:spPr>
        <p:txBody>
          <a:bodyPr/>
          <a:lstStyle/>
          <a:p>
            <a:r>
              <a:rPr lang="ko-KR" altLang="en-US" dirty="0"/>
              <a:t>실행 위치</a:t>
            </a:r>
            <a:endParaRPr lang="en-US" altLang="ko-KR" dirty="0"/>
          </a:p>
          <a:p>
            <a:pPr lvl="1"/>
            <a:r>
              <a:rPr lang="ko-KR" altLang="en-US" dirty="0"/>
              <a:t>소스 </a:t>
            </a:r>
            <a:r>
              <a:rPr lang="en-US" altLang="ko-KR" dirty="0"/>
              <a:t>root </a:t>
            </a:r>
            <a:r>
              <a:rPr lang="ko-KR" altLang="en-US" dirty="0"/>
              <a:t>에서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9200" lvl="1" indent="0">
              <a:buNone/>
            </a:pPr>
            <a:endParaRPr lang="ko-KR" altLang="en-US" dirty="0"/>
          </a:p>
          <a:p>
            <a:r>
              <a:rPr lang="ko-KR" altLang="en-US" dirty="0"/>
              <a:t>실행 명령어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</a:p>
          <a:p>
            <a:pPr lvl="1"/>
            <a:r>
              <a:rPr lang="en-US" altLang="ko-KR" dirty="0"/>
              <a:t>$</a:t>
            </a:r>
            <a:r>
              <a:rPr lang="ko-KR" altLang="en-US" dirty="0"/>
              <a:t> </a:t>
            </a:r>
            <a:r>
              <a:rPr lang="en-US" altLang="ko-KR" dirty="0" err="1"/>
              <a:t>mvnw.cmd</a:t>
            </a:r>
            <a:r>
              <a:rPr lang="en-US" altLang="ko-KR" dirty="0"/>
              <a:t> clean package -</a:t>
            </a:r>
            <a:r>
              <a:rPr lang="en-US" altLang="ko-KR" dirty="0" err="1"/>
              <a:t>DskipTests</a:t>
            </a:r>
            <a:r>
              <a:rPr lang="en-US" altLang="ko-KR" dirty="0"/>
              <a:t>=true</a:t>
            </a:r>
          </a:p>
          <a:p>
            <a:pPr lvl="1"/>
            <a:endParaRPr lang="en-US" altLang="en-US" dirty="0"/>
          </a:p>
          <a:p>
            <a:r>
              <a:rPr lang="ko-KR" altLang="en-US" dirty="0"/>
              <a:t>실행 결과 확인</a:t>
            </a:r>
            <a:endParaRPr lang="en-US" altLang="ko-KR" dirty="0"/>
          </a:p>
          <a:p>
            <a:pPr lvl="1"/>
            <a:r>
              <a:rPr lang="en-US" altLang="en-US" dirty="0"/>
              <a:t>target </a:t>
            </a:r>
            <a:r>
              <a:rPr lang="ko-KR" altLang="en-US" dirty="0"/>
              <a:t>폴더 내 </a:t>
            </a:r>
            <a:r>
              <a:rPr lang="en-US" altLang="ko-KR" dirty="0"/>
              <a:t>jar </a:t>
            </a:r>
            <a:r>
              <a:rPr lang="ko-KR" altLang="en-US" dirty="0"/>
              <a:t>파일 생성</a:t>
            </a:r>
            <a:endParaRPr lang="ko-Kore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빌드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36F9BF84-1A63-194A-8CDD-D8D33E7BF6A1}"/>
              </a:ext>
            </a:extLst>
          </p:cNvPr>
          <p:cNvSpPr txBox="1">
            <a:spLocks/>
          </p:cNvSpPr>
          <p:nvPr/>
        </p:nvSpPr>
        <p:spPr>
          <a:xfrm>
            <a:off x="4950287" y="3105634"/>
            <a:ext cx="4532312" cy="242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Font typeface="Wingdings" pitchFamily="2" charset="2"/>
              <a:buChar char="q"/>
              <a:defRPr lang="ko-KR" altLang="en-US" sz="1400" b="1" i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49800" indent="-300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lang="ko-KR" altLang="en-US" sz="1200" b="1" i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63000" indent="-300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240200" indent="-22860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실행 명령어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Mac</a:t>
            </a:r>
          </a:p>
          <a:p>
            <a:pPr lvl="1"/>
            <a:r>
              <a:rPr lang="en-US" altLang="ko-KR" dirty="0"/>
              <a:t>$ ./</a:t>
            </a:r>
            <a:r>
              <a:rPr lang="en-US" altLang="ko-KR" dirty="0" err="1"/>
              <a:t>mvnw</a:t>
            </a:r>
            <a:r>
              <a:rPr lang="en-US" altLang="ko-KR" dirty="0"/>
              <a:t> clean package -</a:t>
            </a:r>
            <a:r>
              <a:rPr lang="en-US" altLang="ko-KR" dirty="0" err="1"/>
              <a:t>DskipTests</a:t>
            </a:r>
            <a:r>
              <a:rPr lang="en-US" altLang="ko-KR" dirty="0"/>
              <a:t>=true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A0ED3-18B0-204B-8151-B9B192EE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00" y="1022592"/>
            <a:ext cx="5245100" cy="1968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61185-C49E-4542-8FBF-6E8A7282E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5091903"/>
            <a:ext cx="7620000" cy="1104900"/>
          </a:xfrm>
          <a:prstGeom prst="rect">
            <a:avLst/>
          </a:prstGeom>
        </p:spPr>
      </p:pic>
      <p:pic>
        <p:nvPicPr>
          <p:cNvPr id="14" name="Graphic 8" descr="Checkmark">
            <a:extLst>
              <a:ext uri="{FF2B5EF4-FFF2-40B4-BE49-F238E27FC236}">
                <a16:creationId xmlns:a16="http://schemas.microsoft.com/office/drawing/2014/main" id="{58F97AC4-035B-2D42-B828-97E692847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7356" y="1791487"/>
            <a:ext cx="258304" cy="263742"/>
          </a:xfrm>
          <a:prstGeom prst="rect">
            <a:avLst/>
          </a:prstGeom>
        </p:spPr>
      </p:pic>
      <p:pic>
        <p:nvPicPr>
          <p:cNvPr id="15" name="Graphic 8" descr="Checkmark">
            <a:extLst>
              <a:ext uri="{FF2B5EF4-FFF2-40B4-BE49-F238E27FC236}">
                <a16:creationId xmlns:a16="http://schemas.microsoft.com/office/drawing/2014/main" id="{6193B970-DBD3-EA4B-8618-43ECC5FD2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7356" y="2037900"/>
            <a:ext cx="258304" cy="2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8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ko-KR" altLang="en-US" dirty="0"/>
              <a:t>파일 생성</a:t>
            </a:r>
            <a:endParaRPr 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idx="1"/>
          </p:nvPr>
        </p:nvSpPr>
        <p:spPr>
          <a:xfrm>
            <a:off x="344488" y="908050"/>
            <a:ext cx="9217025" cy="5833317"/>
          </a:xfrm>
        </p:spPr>
        <p:txBody>
          <a:bodyPr>
            <a:norm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BE672700-F322-BF46-8C85-5951CFA1C815}"/>
              </a:ext>
            </a:extLst>
          </p:cNvPr>
          <p:cNvSpPr txBox="1">
            <a:spLocks/>
          </p:cNvSpPr>
          <p:nvPr/>
        </p:nvSpPr>
        <p:spPr>
          <a:xfrm>
            <a:off x="736628" y="1340767"/>
            <a:ext cx="3928340" cy="5400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9000" tIns="39000" rIns="39000" bIns="39000">
            <a:noAutofit/>
          </a:bodyPr>
          <a:lstStyle>
            <a:lvl1pPr marL="270000" indent="-270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35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48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75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972000" indent="-216000" algn="l" defTabSz="779252" rtl="0" eaLnBrk="1" latinLnBrk="1" hangingPunct="1">
              <a:spcBef>
                <a:spcPct val="20000"/>
              </a:spcBef>
              <a:buFont typeface="Optima" panose="020B0600000101010101"/>
              <a:buChar char="-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203972" indent="0" algn="l" defTabSz="779252" rtl="0" eaLnBrk="1" latinLnBrk="1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HELP.md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target/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!.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mvn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/wrapper/maven-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wrapper.jar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!**/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src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/main/**/target/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!**/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src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/test/**/target/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### STS ###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apt_generated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classpath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factorypath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.project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.settings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springBeans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.sts4-cache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### IntelliJ IDEA ###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.idea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*.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iws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*.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iml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*.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ipr</a:t>
            </a: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### NetBeans ###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nbproject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/private/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nbbuild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dist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nbdist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nb-gradle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build/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!**/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src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/main/**/build/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!**/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src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/test/**/build/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### VS Code ###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vscode</a:t>
            </a:r>
            <a:r>
              <a:rPr lang="en-US" sz="10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0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B528B8D-D87A-6A4E-92AB-2B45F0EBB344}"/>
              </a:ext>
            </a:extLst>
          </p:cNvPr>
          <p:cNvSpPr txBox="1">
            <a:spLocks/>
          </p:cNvSpPr>
          <p:nvPr/>
        </p:nvSpPr>
        <p:spPr>
          <a:xfrm>
            <a:off x="4950287" y="908049"/>
            <a:ext cx="4532312" cy="462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366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Font typeface="Wingdings" pitchFamily="2" charset="2"/>
              <a:buChar char="q"/>
              <a:defRPr lang="ko-KR" altLang="en-US" sz="1400" b="1" i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49800" indent="-300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lang="ko-KR" altLang="en-US" sz="1200" b="1" i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63000" indent="-300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240200" indent="-22860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실행 명령어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</a:p>
          <a:p>
            <a:pPr lvl="1"/>
            <a:r>
              <a:rPr lang="en-US" altLang="ko-KR" dirty="0"/>
              <a:t>$ notepad .</a:t>
            </a:r>
            <a:r>
              <a:rPr lang="en-US" altLang="ko-KR" dirty="0" err="1"/>
              <a:t>gitignore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 명령어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Mac</a:t>
            </a:r>
          </a:p>
          <a:p>
            <a:pPr lvl="1"/>
            <a:r>
              <a:rPr lang="en-US" altLang="ko-KR" dirty="0"/>
              <a:t>$ vi .</a:t>
            </a:r>
            <a:r>
              <a:rPr lang="en-US" altLang="ko-KR" dirty="0" err="1"/>
              <a:t>gitignore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91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&amp; push</a:t>
            </a:r>
            <a:endParaRPr lang="ko-KR" altLang="en-US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96516" y="764704"/>
            <a:ext cx="8964997" cy="4572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9000" tIns="39000" rIns="39000" bIns="39000">
            <a:noAutofit/>
          </a:bodyPr>
          <a:lstStyle>
            <a:lvl1pPr marL="270000" indent="-270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35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48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75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972000" indent="-216000" algn="l" defTabSz="779252" rtl="0" eaLnBrk="1" latinLnBrk="1" hangingPunct="1">
              <a:spcBef>
                <a:spcPct val="20000"/>
              </a:spcBef>
              <a:buFont typeface="Optima" panose="020B0600000101010101"/>
              <a:buChar char="-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203972" indent="0" algn="l" defTabSz="779252" rtl="0" eaLnBrk="1" latinLnBrk="1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echo "# {</a:t>
            </a:r>
            <a:r>
              <a:rPr lang="ko-KR" altLang="en-US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생성한 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repository </a:t>
            </a:r>
            <a:r>
              <a:rPr lang="ko-KR" altLang="en-US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명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}" &gt;&gt; 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README.md</a:t>
            </a:r>
            <a:endParaRPr lang="en-US" altLang="ko-KR" sz="13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git 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init</a:t>
            </a:r>
            <a:endParaRPr lang="en-US" altLang="ko-KR" sz="13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git add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git commit -m "first commit”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git remote add origin {</a:t>
            </a:r>
            <a:r>
              <a:rPr lang="ko-KR" altLang="en-US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생성한 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git URL}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git push -u origin master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Username for 'https://factory-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git.cloudzcp.io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':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Password for 'https://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factory-admin@factory-git.cloudzcp.io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’: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Enumerating objects: 32, done.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Counting objects: 100% (32/32), done.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Delta compression using up to 12 threads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Compressing objects: 100% (18/18), done.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Writing objects: 100% (32/32), 53.33 KiB | 737.00 KiB/s, done.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Total 32 (delta 0), reused 0 (delta 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remote: . Processing 1 references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remote: Processed 1 references in total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To https://factory-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git.cloudzcp.io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/factory-admin/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amf-demo.git</a:t>
            </a:r>
            <a:endParaRPr lang="en-US" altLang="ko-KR" sz="13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 * [new branch]      master -&gt; master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Branch 'master' set up to track remote branch 'master' from 'origin'.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3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312DFCC-3771-744C-8943-B746AC86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0592" y="584684"/>
            <a:ext cx="338336" cy="33833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F0FE365D-2DCA-0D48-A3BB-49F643478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4748" y="1808820"/>
            <a:ext cx="338336" cy="338336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0B2DDE5C-492E-5E45-B0CE-A9072DE1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12876"/>
            <a:ext cx="338336" cy="338336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EA03FC59-ADCD-A141-8964-7B5E204BB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144" y="2538572"/>
            <a:ext cx="338336" cy="338336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3EA10086-4E5A-0B4C-9897-191AD3C22C60}"/>
              </a:ext>
            </a:extLst>
          </p:cNvPr>
          <p:cNvSpPr txBox="1">
            <a:spLocks/>
          </p:cNvSpPr>
          <p:nvPr/>
        </p:nvSpPr>
        <p:spPr>
          <a:xfrm>
            <a:off x="596516" y="6051276"/>
            <a:ext cx="8964997" cy="546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9000" tIns="39000" rIns="39000" bIns="39000">
            <a:noAutofit/>
          </a:bodyPr>
          <a:lstStyle>
            <a:lvl1pPr marL="270000" indent="-270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35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48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75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972000" indent="-216000" algn="l" defTabSz="779252" rtl="0" eaLnBrk="1" latinLnBrk="1" hangingPunct="1">
              <a:spcBef>
                <a:spcPct val="20000"/>
              </a:spcBef>
              <a:buFont typeface="Optima" panose="020B0600000101010101"/>
              <a:buChar char="-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203972" indent="0" algn="l" defTabSz="779252" rtl="0" eaLnBrk="1" latinLnBrk="1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git remote set-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url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 origin https://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amf-admin@factory-git.cloudzcp.io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/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amf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-admin/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amf-demo.git</a:t>
            </a:r>
            <a:endParaRPr lang="en-US" altLang="ko-KR" sz="13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$ git push -u origin master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47642E7-89A0-A549-9E6F-4AE4B76B6F59}"/>
              </a:ext>
            </a:extLst>
          </p:cNvPr>
          <p:cNvSpPr txBox="1">
            <a:spLocks/>
          </p:cNvSpPr>
          <p:nvPr/>
        </p:nvSpPr>
        <p:spPr>
          <a:xfrm>
            <a:off x="546702" y="5618557"/>
            <a:ext cx="4532312" cy="43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336600" algn="l" defTabSz="914400" rtl="0" eaLnBrk="1" latinLnBrk="0" hangingPunct="1">
              <a:lnSpc>
                <a:spcPct val="150000"/>
              </a:lnSpc>
              <a:spcBef>
                <a:spcPts val="1600"/>
              </a:spcBef>
              <a:buFont typeface="Wingdings" pitchFamily="2" charset="2"/>
              <a:buChar char="q"/>
              <a:defRPr lang="ko-KR" altLang="en-US" sz="1400" b="1" i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49800" indent="-300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itchFamily="2" charset="2"/>
              <a:buChar char="ü"/>
              <a:defRPr lang="ko-KR" altLang="en-US" sz="1200" b="1" i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63000" indent="-300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240200" indent="-228600" algn="l" defTabSz="914400" rtl="0" eaLnBrk="1" latinLnBrk="0" hangingPunct="1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* The requested URL returned error: 403 </a:t>
            </a:r>
            <a:r>
              <a:rPr lang="ko-KR" altLang="en-US" dirty="0"/>
              <a:t>에러 발생 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246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D98BE52-324B-4980-B071-A174C5A30F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sz="4000"/>
            </a:lvl1pPr>
          </a:lstStyle>
          <a:p>
            <a:pPr lvl="0">
              <a:defRPr/>
            </a:pPr>
            <a:r>
              <a:rPr lang="en-US" altLang="ko-KR" sz="4400" b="1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98638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D98BE52-324B-4980-B071-A174C5A30F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pPr lvl="0">
              <a:defRPr/>
            </a:pPr>
            <a:r>
              <a:rPr lang="ko-KR" altLang="en-US" sz="4400" b="1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4400" b="1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70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3D6538E-5EC0-3443-ADC2-2D1CF6CE721F}"/>
              </a:ext>
            </a:extLst>
          </p:cNvPr>
          <p:cNvGrpSpPr/>
          <p:nvPr/>
        </p:nvGrpSpPr>
        <p:grpSpPr>
          <a:xfrm>
            <a:off x="4953000" y="1016732"/>
            <a:ext cx="4554181" cy="901511"/>
            <a:chOff x="5007332" y="477739"/>
            <a:chExt cx="4554181" cy="90151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991B659-A293-D740-BFB1-AAE71A19F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7332" y="573606"/>
              <a:ext cx="495974" cy="710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4233" tIns="47117" rIns="94233" bIns="47117" numCol="1" anchor="t" anchorCtr="0" compatLnSpc="1">
              <a:prstTxWarp prst="textNoShape">
                <a:avLst/>
              </a:prstTxWarp>
              <a:spAutoFit/>
            </a:bodyPr>
            <a:lstStyle>
              <a:lvl1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5pPr>
              <a:lvl6pPr marL="471074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6pPr>
              <a:lvl7pPr marL="942148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7pPr>
              <a:lvl8pPr marL="1413221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8pPr>
              <a:lvl9pPr marL="1884296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9pPr>
            </a:lstStyle>
            <a:p>
              <a:pPr algn="r">
                <a:defRPr/>
              </a:pPr>
              <a:r>
                <a:rPr lang="en-US" altLang="ko-KR" sz="4000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rgbClr val="F79646">
                      <a:lumMod val="75000"/>
                    </a:srgbClr>
                  </a:solidFill>
                  <a:latin typeface="Arial Black" panose="020B0A04020102020204" pitchFamily="34" charset="0"/>
                  <a:ea typeface="HY견고딕" panose="02030600000101010101" pitchFamily="18" charset="-127"/>
                </a:rPr>
                <a:t>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5B6470-DA65-8C42-9835-4C7DEFED6209}"/>
                </a:ext>
              </a:extLst>
            </p:cNvPr>
            <p:cNvSpPr txBox="1"/>
            <p:nvPr/>
          </p:nvSpPr>
          <p:spPr>
            <a:xfrm>
              <a:off x="5835803" y="477739"/>
              <a:ext cx="3725710" cy="901511"/>
            </a:xfrm>
            <a:prstGeom prst="rect">
              <a:avLst/>
            </a:prstGeom>
          </p:spPr>
          <p:txBody>
            <a:bodyPr wrap="square" lIns="72000" tIns="72000" rIns="72000" bIns="72000" anchor="ctr">
              <a:spAutoFit/>
            </a:bodyPr>
            <a:lstStyle>
              <a:defPPr>
                <a:defRPr lang="ko-KR"/>
              </a:defPPr>
              <a:lvl1pPr marR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KoPub돋움체 Medium" panose="020B0604020202020204" pitchFamily="34" charset="0"/>
                <a:buNone/>
                <a:tabLst/>
                <a:defRPr kumimoji="0" sz="1600" i="0" u="none" strike="noStrike" cap="none" spc="-50" normalizeH="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Font typeface="KoPub돋움체 Medium" panose="020B0604020202020204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KoPub돋움체 Medium" panose="020B0604020202020204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KoPub돋움체 Medium" panose="020B0604020202020204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9pPr>
            </a:lstStyle>
            <a:p>
              <a:r>
                <a:rPr lang="ko-KR" altLang="en-US" sz="2000" dirty="0"/>
                <a:t>지속적 통합과 지속적 배포</a:t>
              </a:r>
              <a:r>
                <a:rPr lang="en-US" altLang="ko-KR" sz="2000" dirty="0"/>
                <a:t>(CI/CD)</a:t>
              </a:r>
              <a:endParaRPr lang="en-US" altLang="ko-KR" sz="2000" dirty="0">
                <a:sym typeface="Wingdings" pitchFamily="2" charset="2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AD78537-E088-7447-8696-B596BF59AB86}"/>
              </a:ext>
            </a:extLst>
          </p:cNvPr>
          <p:cNvCxnSpPr/>
          <p:nvPr/>
        </p:nvCxnSpPr>
        <p:spPr>
          <a:xfrm>
            <a:off x="4953000" y="1980126"/>
            <a:ext cx="4608000" cy="1592"/>
          </a:xfrm>
          <a:prstGeom prst="straightConnector1">
            <a:avLst/>
          </a:prstGeom>
          <a:noFill/>
          <a:ln w="635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  <a:miter lim="800000"/>
            <a:tailEnd type="none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D6F281-C068-D646-9B49-FBDCE62A1D7D}"/>
              </a:ext>
            </a:extLst>
          </p:cNvPr>
          <p:cNvGrpSpPr/>
          <p:nvPr/>
        </p:nvGrpSpPr>
        <p:grpSpPr>
          <a:xfrm>
            <a:off x="4953000" y="2142653"/>
            <a:ext cx="4554181" cy="710707"/>
            <a:chOff x="5007332" y="573606"/>
            <a:chExt cx="4554181" cy="710707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94E46678-0BE9-6746-B7F8-CC2CA33CC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7332" y="573606"/>
              <a:ext cx="495974" cy="710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4233" tIns="47117" rIns="94233" bIns="47117" numCol="1" anchor="t" anchorCtr="0" compatLnSpc="1">
              <a:prstTxWarp prst="textNoShape">
                <a:avLst/>
              </a:prstTxWarp>
              <a:spAutoFit/>
            </a:bodyPr>
            <a:lstStyle>
              <a:lvl1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5pPr>
              <a:lvl6pPr marL="471074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6pPr>
              <a:lvl7pPr marL="942148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7pPr>
              <a:lvl8pPr marL="1413221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8pPr>
              <a:lvl9pPr marL="1884296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9pPr>
            </a:lstStyle>
            <a:p>
              <a:pPr algn="r">
                <a:defRPr/>
              </a:pPr>
              <a:r>
                <a:rPr lang="en-US" altLang="ko-KR" sz="4000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rgbClr val="F79646">
                      <a:lumMod val="75000"/>
                    </a:srgbClr>
                  </a:solidFill>
                  <a:latin typeface="Arial Black" panose="020B0A04020102020204" pitchFamily="34" charset="0"/>
                  <a:ea typeface="HY견고딕" panose="02030600000101010101" pitchFamily="18" charset="-127"/>
                </a:rPr>
                <a:t>Ⅱ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CC3EA7-4EFE-D64B-81CF-5842E23D6E85}"/>
                </a:ext>
              </a:extLst>
            </p:cNvPr>
            <p:cNvSpPr txBox="1"/>
            <p:nvPr/>
          </p:nvSpPr>
          <p:spPr>
            <a:xfrm>
              <a:off x="5835803" y="677794"/>
              <a:ext cx="3725710" cy="501401"/>
            </a:xfrm>
            <a:prstGeom prst="rect">
              <a:avLst/>
            </a:prstGeom>
          </p:spPr>
          <p:txBody>
            <a:bodyPr wrap="square" lIns="72000" tIns="72000" rIns="72000" bIns="72000" anchor="ctr">
              <a:spAutoFit/>
            </a:bodyPr>
            <a:lstStyle>
              <a:defPPr>
                <a:defRPr lang="ko-KR"/>
              </a:defPPr>
              <a:lvl1pPr marR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KoPub돋움체 Medium" panose="020B0604020202020204" pitchFamily="34" charset="0"/>
                <a:buNone/>
                <a:tabLst/>
                <a:defRPr kumimoji="0" sz="1600" i="0" u="none" strike="noStrike" cap="none" spc="-50" normalizeH="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Font typeface="KoPub돋움체 Medium" panose="020B0604020202020204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KoPub돋움체 Medium" panose="020B0604020202020204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KoPub돋움체 Medium" panose="020B0604020202020204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9pPr>
            </a:lstStyle>
            <a:p>
              <a:r>
                <a:rPr lang="en-US" altLang="ko-KR" sz="2000" dirty="0"/>
                <a:t>Cloud </a:t>
              </a:r>
              <a:r>
                <a:rPr lang="ko-KR" altLang="en-US" sz="2000" dirty="0"/>
                <a:t>계정 확인 및 접속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4445BE-9597-EF41-9DA6-A6D44CDF0D54}"/>
              </a:ext>
            </a:extLst>
          </p:cNvPr>
          <p:cNvGrpSpPr/>
          <p:nvPr/>
        </p:nvGrpSpPr>
        <p:grpSpPr>
          <a:xfrm>
            <a:off x="4953000" y="3172707"/>
            <a:ext cx="4554181" cy="710707"/>
            <a:chOff x="5007332" y="573606"/>
            <a:chExt cx="4554181" cy="710707"/>
          </a:xfrm>
        </p:grpSpPr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7406F17F-9036-8D45-A163-7CBCBA44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7332" y="573606"/>
              <a:ext cx="495974" cy="710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4233" tIns="47117" rIns="94233" bIns="47117" numCol="1" anchor="t" anchorCtr="0" compatLnSpc="1">
              <a:prstTxWarp prst="textNoShape">
                <a:avLst/>
              </a:prstTxWarp>
              <a:spAutoFit/>
            </a:bodyPr>
            <a:lstStyle>
              <a:lvl1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5pPr>
              <a:lvl6pPr marL="471074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6pPr>
              <a:lvl7pPr marL="942148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7pPr>
              <a:lvl8pPr marL="1413221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8pPr>
              <a:lvl9pPr marL="1884296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9pPr>
            </a:lstStyle>
            <a:p>
              <a:pPr algn="r">
                <a:defRPr/>
              </a:pPr>
              <a:r>
                <a:rPr lang="en-US" altLang="ko-KR" sz="4000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rgbClr val="F79646">
                      <a:lumMod val="75000"/>
                    </a:srgbClr>
                  </a:solidFill>
                  <a:latin typeface="Arial Black" panose="020B0A04020102020204" pitchFamily="34" charset="0"/>
                  <a:ea typeface="HY견고딕" panose="02030600000101010101" pitchFamily="18" charset="-127"/>
                </a:rPr>
                <a:t>Ⅲ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0932FD-EDA9-2740-8255-85D0A890BCC7}"/>
                </a:ext>
              </a:extLst>
            </p:cNvPr>
            <p:cNvSpPr txBox="1"/>
            <p:nvPr/>
          </p:nvSpPr>
          <p:spPr>
            <a:xfrm>
              <a:off x="5835803" y="677794"/>
              <a:ext cx="3725710" cy="501401"/>
            </a:xfrm>
            <a:prstGeom prst="rect">
              <a:avLst/>
            </a:prstGeom>
          </p:spPr>
          <p:txBody>
            <a:bodyPr wrap="square" lIns="72000" tIns="72000" rIns="72000" bIns="72000" anchor="ctr">
              <a:spAutoFit/>
            </a:bodyPr>
            <a:lstStyle>
              <a:defPPr>
                <a:defRPr lang="ko-KR"/>
              </a:defPPr>
              <a:lvl1pPr marR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KoPub돋움체 Medium" panose="020B0604020202020204" pitchFamily="34" charset="0"/>
                <a:buNone/>
                <a:tabLst/>
                <a:defRPr kumimoji="0" sz="1600" i="0" u="none" strike="noStrike" cap="none" spc="-50" normalizeH="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Font typeface="KoPub돋움체 Medium" panose="020B0604020202020204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KoPub돋움체 Medium" panose="020B0604020202020204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KoPub돋움체 Medium" panose="020B0604020202020204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9pPr>
            </a:lstStyle>
            <a:p>
              <a:r>
                <a:rPr lang="en-US" altLang="ko-KR" sz="2000" dirty="0"/>
                <a:t>Git Repository </a:t>
              </a:r>
              <a:r>
                <a:rPr lang="ko-KR" altLang="en-US" sz="2000" dirty="0"/>
                <a:t>생성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350B3B-16CA-624A-9B16-E0D4284A5D46}"/>
              </a:ext>
            </a:extLst>
          </p:cNvPr>
          <p:cNvGrpSpPr/>
          <p:nvPr/>
        </p:nvGrpSpPr>
        <p:grpSpPr>
          <a:xfrm>
            <a:off x="4953000" y="4202761"/>
            <a:ext cx="4716523" cy="710707"/>
            <a:chOff x="5007332" y="573606"/>
            <a:chExt cx="4716523" cy="710707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E2D50EF6-5D5F-7A40-8E8E-E28950F1B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7332" y="573606"/>
              <a:ext cx="495974" cy="710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4233" tIns="47117" rIns="94233" bIns="47117" numCol="1" anchor="t" anchorCtr="0" compatLnSpc="1">
              <a:prstTxWarp prst="textNoShape">
                <a:avLst/>
              </a:prstTxWarp>
              <a:spAutoFit/>
            </a:bodyPr>
            <a:lstStyle>
              <a:lvl1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5pPr>
              <a:lvl6pPr marL="471074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6pPr>
              <a:lvl7pPr marL="942148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7pPr>
              <a:lvl8pPr marL="1413221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8pPr>
              <a:lvl9pPr marL="1884296" algn="ctr" rtl="0" fontAlgn="base" latinLnBrk="1">
                <a:spcBef>
                  <a:spcPct val="0"/>
                </a:spcBef>
                <a:spcAft>
                  <a:spcPct val="0"/>
                </a:spcAft>
                <a:defRPr sz="4499">
                  <a:solidFill>
                    <a:schemeClr val="tx1"/>
                  </a:solidFill>
                  <a:latin typeface="KoPub돋움체 Medium" pitchFamily="50" charset="-127"/>
                  <a:ea typeface="KoPub돋움체 Medium" pitchFamily="50" charset="-127"/>
                </a:defRPr>
              </a:lvl9pPr>
            </a:lstStyle>
            <a:p>
              <a:pPr algn="r">
                <a:defRPr/>
              </a:pPr>
              <a:r>
                <a:rPr lang="en-US" altLang="ko-KR" sz="4000" b="1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rgbClr val="F79646">
                      <a:lumMod val="75000"/>
                    </a:srgbClr>
                  </a:solidFill>
                  <a:latin typeface="Arial Black" panose="020B0A04020102020204" pitchFamily="34" charset="0"/>
                  <a:ea typeface="HY견고딕" panose="02030600000101010101" pitchFamily="18" charset="-127"/>
                </a:rPr>
                <a:t>Ⅳ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68B836-804F-F74D-BA98-273449A5130D}"/>
                </a:ext>
              </a:extLst>
            </p:cNvPr>
            <p:cNvSpPr txBox="1"/>
            <p:nvPr/>
          </p:nvSpPr>
          <p:spPr>
            <a:xfrm>
              <a:off x="5835802" y="677794"/>
              <a:ext cx="3888053" cy="501401"/>
            </a:xfrm>
            <a:prstGeom prst="rect">
              <a:avLst/>
            </a:prstGeom>
          </p:spPr>
          <p:txBody>
            <a:bodyPr wrap="square" lIns="72000" tIns="72000" rIns="72000" bIns="72000" anchor="ctr">
              <a:spAutoFit/>
            </a:bodyPr>
            <a:lstStyle>
              <a:defPPr>
                <a:defRPr lang="ko-KR"/>
              </a:defPPr>
              <a:lvl1pPr marR="0" lvl="0" indent="0" fontAlgn="auto">
                <a:lnSpc>
                  <a:spcPct val="13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KoPub돋움체 Medium" panose="020B0604020202020204" pitchFamily="34" charset="0"/>
                <a:buNone/>
                <a:tabLst/>
                <a:defRPr kumimoji="0" sz="1600" i="0" u="none" strike="noStrike" cap="none" spc="-50" normalizeH="0" baseline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  <a:lvl2pPr marL="742950" indent="-285750">
                <a:spcBef>
                  <a:spcPct val="20000"/>
                </a:spcBef>
                <a:buFont typeface="KoPub돋움체 Medium" panose="020B0604020202020204" pitchFamily="34" charset="0"/>
                <a:buChar char="–"/>
                <a:defRPr sz="2800"/>
              </a:lvl2pPr>
              <a:lvl3pPr marL="11430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400"/>
              </a:lvl3pPr>
              <a:lvl4pPr marL="1600200" indent="-228600">
                <a:spcBef>
                  <a:spcPct val="20000"/>
                </a:spcBef>
                <a:buFont typeface="KoPub돋움체 Medium" panose="020B0604020202020204" pitchFamily="34" charset="0"/>
                <a:buChar char="–"/>
                <a:defRPr sz="2000"/>
              </a:lvl4pPr>
              <a:lvl5pPr marL="2057400" indent="-228600">
                <a:spcBef>
                  <a:spcPct val="20000"/>
                </a:spcBef>
                <a:buFont typeface="KoPub돋움체 Medium" panose="020B0604020202020204" pitchFamily="34" charset="0"/>
                <a:buChar char="»"/>
                <a:defRPr sz="2000"/>
              </a:lvl5pPr>
              <a:lvl6pPr marL="25146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6pPr>
              <a:lvl7pPr marL="29718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7pPr>
              <a:lvl8pPr marL="34290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8pPr>
              <a:lvl9pPr marL="3886200" indent="-228600">
                <a:spcBef>
                  <a:spcPct val="20000"/>
                </a:spcBef>
                <a:buFont typeface="KoPub돋움체 Medium" panose="020B0604020202020204" pitchFamily="34" charset="0"/>
                <a:buChar char="•"/>
                <a:defRPr sz="2000"/>
              </a:lvl9pPr>
            </a:lstStyle>
            <a:p>
              <a:r>
                <a:rPr lang="en-US" altLang="ko-Kore-KR" sz="2000" dirty="0"/>
                <a:t>Application</a:t>
              </a:r>
              <a:r>
                <a:rPr lang="ko-KR" altLang="en-US" sz="2000" dirty="0"/>
                <a:t> 빌드 및 소스 </a:t>
              </a:r>
              <a:r>
                <a:rPr lang="en-US" altLang="ko-KR" sz="2000" dirty="0"/>
                <a:t>Push</a:t>
              </a:r>
              <a:endParaRPr lang="ko-KR" altLang="en-US" sz="2000" dirty="0"/>
            </a:p>
          </p:txBody>
        </p:sp>
      </p:grpSp>
      <p:cxnSp>
        <p:nvCxnSpPr>
          <p:cNvPr id="54" name="직선 화살표 연결선 22">
            <a:extLst>
              <a:ext uri="{FF2B5EF4-FFF2-40B4-BE49-F238E27FC236}">
                <a16:creationId xmlns:a16="http://schemas.microsoft.com/office/drawing/2014/main" id="{E67A24D9-B2BF-1540-B8AB-386DCEEEC34F}"/>
              </a:ext>
            </a:extLst>
          </p:cNvPr>
          <p:cNvCxnSpPr/>
          <p:nvPr/>
        </p:nvCxnSpPr>
        <p:spPr>
          <a:xfrm>
            <a:off x="4958344" y="3065997"/>
            <a:ext cx="4608000" cy="1592"/>
          </a:xfrm>
          <a:prstGeom prst="straightConnector1">
            <a:avLst/>
          </a:prstGeom>
          <a:noFill/>
          <a:ln w="635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5" name="직선 화살표 연결선 22">
            <a:extLst>
              <a:ext uri="{FF2B5EF4-FFF2-40B4-BE49-F238E27FC236}">
                <a16:creationId xmlns:a16="http://schemas.microsoft.com/office/drawing/2014/main" id="{3745B81E-438C-A047-83CF-037C01C47F8B}"/>
              </a:ext>
            </a:extLst>
          </p:cNvPr>
          <p:cNvCxnSpPr/>
          <p:nvPr/>
        </p:nvCxnSpPr>
        <p:spPr>
          <a:xfrm>
            <a:off x="4953000" y="4034715"/>
            <a:ext cx="4608000" cy="1592"/>
          </a:xfrm>
          <a:prstGeom prst="straightConnector1">
            <a:avLst/>
          </a:prstGeom>
          <a:noFill/>
          <a:ln w="635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  <a:miter lim="800000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412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C2327C-9F8F-5A4D-9FB0-525B020D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지속적 통합과 지속적 배포</a:t>
            </a:r>
            <a:br>
              <a:rPr lang="en-US" altLang="ko-KR" dirty="0"/>
            </a:br>
            <a:r>
              <a:rPr lang="en-US" altLang="ko-KR" dirty="0"/>
              <a:t>(CI/CD)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5F58F1-EE82-F14F-8CB1-E06F57F7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32367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지속적 통합과 지속적 배포</a:t>
            </a:r>
            <a:r>
              <a:rPr lang="en-US" altLang="ko-KR" dirty="0"/>
              <a:t>(CI/CD)</a:t>
            </a:r>
            <a:endParaRPr lang="ko-KR" alt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2312BE9-B070-F449-A4B8-FF6515611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997744"/>
            <a:ext cx="8559800" cy="5257800"/>
          </a:xfrm>
        </p:spPr>
      </p:pic>
    </p:spTree>
    <p:extLst>
      <p:ext uri="{BB962C8B-B14F-4D97-AF65-F5344CB8AC3E}">
        <p14:creationId xmlns:p14="http://schemas.microsoft.com/office/powerpoint/2010/main" val="409735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61BA4AB1-63F0-4359-9D9E-41242A8E49F8}"/>
              </a:ext>
            </a:extLst>
          </p:cNvPr>
          <p:cNvSpPr txBox="1">
            <a:spLocks/>
          </p:cNvSpPr>
          <p:nvPr/>
        </p:nvSpPr>
        <p:spPr>
          <a:xfrm>
            <a:off x="6936544" y="64411"/>
            <a:ext cx="2241686" cy="609245"/>
          </a:xfrm>
          <a:prstGeom prst="rect">
            <a:avLst/>
          </a:prstGeom>
        </p:spPr>
        <p:txBody>
          <a:bodyPr lIns="0" tIns="35661" rIns="0" bIns="35661" anchor="ctr">
            <a:scene3d>
              <a:camera prst="orthographicFront"/>
              <a:lightRig rig="threePt" dir="t"/>
            </a:scene3d>
            <a:sp3d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Application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Modernization </a:t>
            </a:r>
            <a:b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9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EF762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Factory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51F3621-AA1D-490A-A3B8-13D412730D7D}"/>
              </a:ext>
            </a:extLst>
          </p:cNvPr>
          <p:cNvCxnSpPr/>
          <p:nvPr/>
        </p:nvCxnSpPr>
        <p:spPr>
          <a:xfrm>
            <a:off x="9273480" y="0"/>
            <a:ext cx="0" cy="582083"/>
          </a:xfrm>
          <a:prstGeom prst="line">
            <a:avLst/>
          </a:prstGeom>
          <a:ln w="12700">
            <a:solidFill>
              <a:srgbClr val="EF76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9B59490-AB43-734C-8C2E-81DC1090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ko-Kore-KR" dirty="0"/>
              <a:t>Cloud </a:t>
            </a:r>
            <a:r>
              <a:rPr lang="ko-KR" altLang="en-US" dirty="0"/>
              <a:t>계정 확인 및 접속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B0E981-8194-C645-B994-747F65346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15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015F-D28B-3141-A7A6-181971DA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접속과 비밀번호 설정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058-AF47-634D-8B23-D9D2FCAF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9844C8-A74F-994F-90E9-12F5F37FD1CA}"/>
              </a:ext>
            </a:extLst>
          </p:cNvPr>
          <p:cNvGrpSpPr/>
          <p:nvPr/>
        </p:nvGrpSpPr>
        <p:grpSpPr>
          <a:xfrm>
            <a:off x="308484" y="836712"/>
            <a:ext cx="9433526" cy="3670300"/>
            <a:chOff x="308484" y="836712"/>
            <a:chExt cx="9433526" cy="36703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FC1D80-C59A-6842-A318-60F207378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10" y="836712"/>
              <a:ext cx="9398000" cy="3670300"/>
            </a:xfrm>
            <a:prstGeom prst="rect">
              <a:avLst/>
            </a:prstGeom>
          </p:spPr>
        </p:pic>
        <p:pic>
          <p:nvPicPr>
            <p:cNvPr id="5" name="Graphic 4" descr="Checkmark">
              <a:extLst>
                <a:ext uri="{FF2B5EF4-FFF2-40B4-BE49-F238E27FC236}">
                  <a16:creationId xmlns:a16="http://schemas.microsoft.com/office/drawing/2014/main" id="{EC2A0B17-122C-7C47-8150-8911F2353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484" y="1988840"/>
              <a:ext cx="338336" cy="338336"/>
            </a:xfrm>
            <a:prstGeom prst="rect">
              <a:avLst/>
            </a:prstGeom>
          </p:spPr>
        </p:pic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AB8A30C3-B1C5-8747-8482-234ABC21E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" y="2502694"/>
              <a:ext cx="338336" cy="33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14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015F-D28B-3141-A7A6-181971DA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접속과 비밀번호 설정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058-AF47-634D-8B23-D9D2FCAF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0CA79C-0D6B-0A4A-8189-2900E1988B70}"/>
              </a:ext>
            </a:extLst>
          </p:cNvPr>
          <p:cNvGrpSpPr/>
          <p:nvPr/>
        </p:nvGrpSpPr>
        <p:grpSpPr>
          <a:xfrm>
            <a:off x="2549495" y="1124744"/>
            <a:ext cx="5359400" cy="4812165"/>
            <a:chOff x="2549495" y="1124744"/>
            <a:chExt cx="5359400" cy="48121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07F328-466C-0442-856C-7BDA6C1A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9495" y="1124744"/>
              <a:ext cx="5359400" cy="2400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A49E71-C127-AF4C-BAC6-48C77FF1E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0699" y="3848410"/>
              <a:ext cx="4696992" cy="208849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0" name="Graphic 9" descr="Checkmark">
              <a:extLst>
                <a:ext uri="{FF2B5EF4-FFF2-40B4-BE49-F238E27FC236}">
                  <a16:creationId xmlns:a16="http://schemas.microsoft.com/office/drawing/2014/main" id="{DA2417A6-9D55-A64C-B3EB-90E438BB9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3832" y="2924944"/>
              <a:ext cx="338336" cy="33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1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015F-D28B-3141-A7A6-181971DA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접속과 비밀번호 설정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058-AF47-634D-8B23-D9D2FCAF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7915C-7740-4845-B9D8-AF11550A080A}"/>
              </a:ext>
            </a:extLst>
          </p:cNvPr>
          <p:cNvGrpSpPr/>
          <p:nvPr/>
        </p:nvGrpSpPr>
        <p:grpSpPr>
          <a:xfrm>
            <a:off x="2036676" y="1363449"/>
            <a:ext cx="6291471" cy="2998221"/>
            <a:chOff x="2036676" y="1363449"/>
            <a:chExt cx="6291471" cy="29982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D26B92-B8F8-434F-AFC7-67580DE5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6676" y="1376772"/>
              <a:ext cx="6279800" cy="212354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172D26-A8BF-B947-B41C-F5FC0A3D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476" y="1363449"/>
              <a:ext cx="1817671" cy="299822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E57E9932-ABB5-A748-811B-67DDD467D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81192" y="2996952"/>
              <a:ext cx="338336" cy="33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17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015F-D28B-3141-A7A6-181971DA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 접속과 비밀번호 설정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E058-AF47-634D-8B23-D9D2FCAF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8225F-2BF4-9F41-98A6-12D4D2BAC4B6}"/>
              </a:ext>
            </a:extLst>
          </p:cNvPr>
          <p:cNvGrpSpPr/>
          <p:nvPr/>
        </p:nvGrpSpPr>
        <p:grpSpPr>
          <a:xfrm>
            <a:off x="1550510" y="1268760"/>
            <a:ext cx="6985000" cy="2679700"/>
            <a:chOff x="1550510" y="1268760"/>
            <a:chExt cx="6985000" cy="26797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F06F1B-AE9D-AC49-91B6-183D0B657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0510" y="1268760"/>
              <a:ext cx="6985000" cy="2679700"/>
            </a:xfrm>
            <a:prstGeom prst="rect">
              <a:avLst/>
            </a:prstGeom>
          </p:spPr>
        </p:pic>
        <p:pic>
          <p:nvPicPr>
            <p:cNvPr id="9" name="Graphic 8" descr="Checkmark">
              <a:extLst>
                <a:ext uri="{FF2B5EF4-FFF2-40B4-BE49-F238E27FC236}">
                  <a16:creationId xmlns:a16="http://schemas.microsoft.com/office/drawing/2014/main" id="{FF6051B7-2E91-CC40-8800-CF1AD6249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2660" y="2439442"/>
              <a:ext cx="338336" cy="338336"/>
            </a:xfrm>
            <a:prstGeom prst="rect">
              <a:avLst/>
            </a:prstGeom>
          </p:spPr>
        </p:pic>
        <p:pic>
          <p:nvPicPr>
            <p:cNvPr id="10" name="Graphic 9" descr="Checkmark">
              <a:extLst>
                <a:ext uri="{FF2B5EF4-FFF2-40B4-BE49-F238E27FC236}">
                  <a16:creationId xmlns:a16="http://schemas.microsoft.com/office/drawing/2014/main" id="{2717EF65-6DC4-1845-8878-46D81AAF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7797" y="2969320"/>
              <a:ext cx="338336" cy="338336"/>
            </a:xfrm>
            <a:prstGeom prst="rect">
              <a:avLst/>
            </a:prstGeom>
          </p:spPr>
        </p:pic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DF2116D4-0106-8341-A654-432A064BB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2660" y="3259832"/>
              <a:ext cx="338336" cy="33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470089"/>
      </p:ext>
    </p:extLst>
  </p:cSld>
  <p:clrMapOvr>
    <a:masterClrMapping/>
  </p:clrMapOvr>
</p:sld>
</file>

<file path=ppt/theme/theme1.xml><?xml version="1.0" encoding="utf-8"?>
<a:theme xmlns:a="http://schemas.openxmlformats.org/drawingml/2006/main" name="sk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Pub돋움체 Medium">
      <a:majorFont>
        <a:latin typeface="KoPub돋움체 Medium" panose="02040503050406030204"/>
        <a:ea typeface=""/>
        <a:cs typeface=""/>
        <a:font script="Jpan" typeface="HG明朝B"/>
        <a:font script="Hang" typeface="KoPub돋움체 Medium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KoPub돋움체 Medium" panose="02040503050406030204"/>
        <a:ea typeface=""/>
        <a:cs typeface=""/>
        <a:font script="Jpan" typeface="HG明朝B"/>
        <a:font script="Hang" typeface="KoPub돋움체 Medium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</a:spPr>
      <a:bodyPr rtlCol="0" anchor="ctr"/>
      <a:lstStyle>
        <a:defPPr algn="ctr">
          <a:spcBef>
            <a:spcPts val="600"/>
          </a:spcBef>
          <a:defRPr sz="1200" b="1" smtClean="0">
            <a:solidFill>
              <a:schemeClr val="tx1"/>
            </a:solidFill>
            <a:latin typeface="KoPub돋움체 Medium" panose="02040503050406030204" pitchFamily="18" charset="0"/>
            <a:ea typeface="KoPub돋움체 Medium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9388" indent="-179388">
          <a:lnSpc>
            <a:spcPct val="110000"/>
          </a:lnSpc>
          <a:spcBef>
            <a:spcPts val="600"/>
          </a:spcBef>
          <a:buFont typeface="KoPub돋움체 Medium" panose="020B0604020202020204" pitchFamily="34" charset="0"/>
          <a:buChar char="•"/>
          <a:defRPr sz="1200" b="1" dirty="0" smtClean="0">
            <a:latin typeface="KoPub돋움체 Medium" panose="02040503050406030204" pitchFamily="18" charset="0"/>
            <a:ea typeface="KoPub돋움체 Medium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테마" id="{90C234DC-DE9C-4179-8A7F-F67E6D6C394B}" vid="{6F55C6FF-6A4A-4E1F-8FC9-16D4DC467A8E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KoPub돋움체 Medium"/>
        <a:ea typeface=""/>
        <a:cs typeface=""/>
        <a:font script="Jpan" typeface="游ゴシック Light"/>
        <a:font script="Hang" typeface="KoPub돋움체 Medium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KoPub돋움체 Medium"/>
        <a:ea typeface=""/>
        <a:cs typeface=""/>
        <a:font script="Jpan" typeface="游ゴシック"/>
        <a:font script="Hang" typeface="KoPub돋움체 Medium"/>
        <a:font script="Hans" typeface="等线"/>
        <a:font script="Hant" typeface="新細明體"/>
        <a:font script="Arab" typeface="KoPub돋움체 Medium"/>
        <a:font script="Hebr" typeface="KoPub돋움체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KoPub돋움체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KoPub돋움체 Medium" panose="020F0302020204030204"/>
        <a:ea typeface=""/>
        <a:cs typeface=""/>
        <a:font script="Jpan" typeface="游ゴシック Light"/>
        <a:font script="Hang" typeface="KoPub돋움체 Medium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KoPub돋움체 Medium" panose="020F0502020204030204"/>
        <a:ea typeface=""/>
        <a:cs typeface=""/>
        <a:font script="Jpan" typeface="游ゴシック"/>
        <a:font script="Hang" typeface="KoPub돋움체 Medium"/>
        <a:font script="Hans" typeface="等线"/>
        <a:font script="Hant" typeface="新細明體"/>
        <a:font script="Arab" typeface="KoPub돋움체 Medium"/>
        <a:font script="Hebr" typeface="KoPub돋움체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KoPub돋움체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CC120E6FB4F4F865CFEBC79383C10" ma:contentTypeVersion="9" ma:contentTypeDescription="Create a new document." ma:contentTypeScope="" ma:versionID="2c66cb018a45967458f837c7a28cb74b">
  <xsd:schema xmlns:xsd="http://www.w3.org/2001/XMLSchema" xmlns:xs="http://www.w3.org/2001/XMLSchema" xmlns:p="http://schemas.microsoft.com/office/2006/metadata/properties" xmlns:ns3="004c3549-55d9-4609-8a36-cec1dcd634a5" xmlns:ns4="b8bbb838-277e-4a48-8250-7513e354bba9" targetNamespace="http://schemas.microsoft.com/office/2006/metadata/properties" ma:root="true" ma:fieldsID="a5fa6bfb689894e64b512fd0ed4ad8c2" ns3:_="" ns4:_="">
    <xsd:import namespace="004c3549-55d9-4609-8a36-cec1dcd634a5"/>
    <xsd:import namespace="b8bbb838-277e-4a48-8250-7513e354bb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c3549-55d9-4609-8a36-cec1dcd63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bb838-277e-4a48-8250-7513e354bb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83F5E2-6D42-489A-A195-8ED80A46B392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b8bbb838-277e-4a48-8250-7513e354bba9"/>
    <ds:schemaRef ds:uri="http://purl.org/dc/terms/"/>
    <ds:schemaRef ds:uri="http://schemas.microsoft.com/office/infopath/2007/PartnerControls"/>
    <ds:schemaRef ds:uri="http://schemas.microsoft.com/office/2006/documentManagement/types"/>
    <ds:schemaRef ds:uri="004c3549-55d9-4609-8a36-cec1dcd634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807BC7E-C24B-4935-8A33-D92A3491BC6E}">
  <ds:schemaRefs>
    <ds:schemaRef ds:uri="004c3549-55d9-4609-8a36-cec1dcd634a5"/>
    <ds:schemaRef ds:uri="b8bbb838-277e-4a48-8250-7513e354bb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4FC288-7742-4EF2-8E5D-EE8FFE31B8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44222</TotalTime>
  <Words>679</Words>
  <Application>Microsoft Macintosh PowerPoint</Application>
  <PresentationFormat>A4 Paper (210x297 mm)</PresentationFormat>
  <Paragraphs>134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HY견고딕</vt:lpstr>
      <vt:lpstr>KoPub돋움체 Bold</vt:lpstr>
      <vt:lpstr>KoPub돋움체 Medium</vt:lpstr>
      <vt:lpstr>맑은 고딕</vt:lpstr>
      <vt:lpstr>NanumSquare ExtraBold</vt:lpstr>
      <vt:lpstr>Arial</vt:lpstr>
      <vt:lpstr>Arial Black</vt:lpstr>
      <vt:lpstr>Calibri</vt:lpstr>
      <vt:lpstr>Consolas</vt:lpstr>
      <vt:lpstr>Courier New</vt:lpstr>
      <vt:lpstr>Wingdings</vt:lpstr>
      <vt:lpstr>sk테마</vt:lpstr>
      <vt:lpstr>디자인 사용자 지정</vt:lpstr>
      <vt:lpstr>PowerPoint Presentation</vt:lpstr>
      <vt:lpstr>PowerPoint Presentation</vt:lpstr>
      <vt:lpstr>지속적 통합과 지속적 배포 (CI/CD)</vt:lpstr>
      <vt:lpstr>지속적 통합과 지속적 배포(CI/CD)</vt:lpstr>
      <vt:lpstr>Cloud 계정 확인 및 접속</vt:lpstr>
      <vt:lpstr>최초 접속과 비밀번호 설정</vt:lpstr>
      <vt:lpstr>최초 접속과 비밀번호 설정</vt:lpstr>
      <vt:lpstr>최초 접속과 비밀번호 설정</vt:lpstr>
      <vt:lpstr>최초 접속과 비밀번호 설정</vt:lpstr>
      <vt:lpstr>Git Repository 생성</vt:lpstr>
      <vt:lpstr>Git Repository 생성</vt:lpstr>
      <vt:lpstr>Application 빌드 및  소스 Push</vt:lpstr>
      <vt:lpstr>application.yml 수정</vt:lpstr>
      <vt:lpstr>Application 빌드</vt:lpstr>
      <vt:lpstr>.gitignore 파일 생성</vt:lpstr>
      <vt:lpstr>git init &amp; push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Microsoft Office User</cp:lastModifiedBy>
  <cp:revision>554</cp:revision>
  <cp:lastPrinted>2020-10-16T00:29:06Z</cp:lastPrinted>
  <dcterms:created xsi:type="dcterms:W3CDTF">2017-08-20T16:44:18Z</dcterms:created>
  <dcterms:modified xsi:type="dcterms:W3CDTF">2021-05-25T06:24:44Z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0x010100C5ECC120E6FB4F4F865CFEBC79383C10</vt:lpwstr>
  </property>
</Properties>
</file>