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8" r:id="rId3"/>
    <p:sldId id="277" r:id="rId4"/>
    <p:sldId id="27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26B957-7D94-4C1F-9810-447F1C532776}">
          <p14:sldIdLst>
            <p14:sldId id="276"/>
            <p14:sldId id="278"/>
            <p14:sldId id="277"/>
            <p14:sldId id="27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3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3D7F7-97BD-49D0-B9CE-923848E1B6BB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08D-2EBE-4F4F-8185-A57A1590B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8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16E7C-9FB2-4C78-B869-2DBBDE9D585A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BD7BB-E197-40C5-BACD-84078B0DC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61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BD7BB-E197-40C5-BACD-84078B0DCDC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4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Pros: Highly normalised, extremely robust, modifiable and extensible.</a:t>
            </a:r>
          </a:p>
          <a:p>
            <a:r>
              <a:rPr lang="en-GB" dirty="0"/>
              <a:t>Cons: Slow access due to distributed 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BD7BB-E197-40C5-BACD-84078B0DCDC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69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967"/>
            <a:ext cx="8062664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73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9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16832"/>
            <a:ext cx="8229600" cy="42093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9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02716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02716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6707088" cy="9361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24944"/>
            <a:ext cx="4038600" cy="3201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6707088" cy="93610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4281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72816"/>
            <a:ext cx="5486400" cy="2954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808-D0E5-4D15-A9FF-8BA6ECFFB88B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422D-0E65-4B81-9088-EA407164B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7C3808-D0E5-4D15-A9FF-8BA6ECFFB88B}" type="datetimeFigureOut">
              <a:rPr lang="en-GB" smtClean="0"/>
              <a:pPr/>
              <a:t>04/03/2020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D2E422D-0E65-4B81-9088-EA407164B4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0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50" r:id="rId3"/>
    <p:sldLayoutId id="2147483651" r:id="rId4"/>
    <p:sldLayoutId id="2147483652" r:id="rId5"/>
    <p:sldLayoutId id="2147483654" r:id="rId6"/>
    <p:sldLayoutId id="2147483664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724F-C1B2-477E-9E1C-9C2D95540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MDF Database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EDA75-638F-424A-BAB0-1E12331D8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Fagan &amp; Graeme West</a:t>
            </a:r>
          </a:p>
        </p:txBody>
      </p:sp>
    </p:spTree>
    <p:extLst>
      <p:ext uri="{BB962C8B-B14F-4D97-AF65-F5344CB8AC3E}">
        <p14:creationId xmlns:p14="http://schemas.microsoft.com/office/powerpoint/2010/main" val="31420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39057F-0F60-44A1-AC85-86122257A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SQL database backend storing data on modules, courses and staff</a:t>
            </a:r>
          </a:p>
          <a:p>
            <a:r>
              <a:rPr lang="en-GB" dirty="0"/>
              <a:t>Generating MDFs back from DB</a:t>
            </a:r>
          </a:p>
          <a:p>
            <a:r>
              <a:rPr lang="en-GB" dirty="0"/>
              <a:t>Django Based Web App frontend for modifying DB and viewing useful information</a:t>
            </a:r>
          </a:p>
          <a:p>
            <a:r>
              <a:rPr lang="en-GB" dirty="0"/>
              <a:t>Very much a prototype, should be integrated with Pegasus/Intranet/etc for real use.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62F131-CB90-4838-BB9A-A1F0B7460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1700809"/>
            <a:ext cx="8208912" cy="720080"/>
          </a:xfrm>
        </p:spPr>
        <p:txBody>
          <a:bodyPr/>
          <a:lstStyle/>
          <a:p>
            <a:r>
              <a:rPr lang="en-GB" dirty="0"/>
              <a:t>What we’ve done</a:t>
            </a:r>
          </a:p>
        </p:txBody>
      </p:sp>
    </p:spTree>
    <p:extLst>
      <p:ext uri="{BB962C8B-B14F-4D97-AF65-F5344CB8AC3E}">
        <p14:creationId xmlns:p14="http://schemas.microsoft.com/office/powerpoint/2010/main" val="157336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EBF33-A08D-4E8E-A41A-B293FED68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91" y="1484784"/>
            <a:ext cx="6620477" cy="50926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7E173F-6B9C-4999-83F7-9A8A7BF2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215886"/>
            <a:ext cx="8208912" cy="720080"/>
          </a:xfrm>
        </p:spPr>
        <p:txBody>
          <a:bodyPr/>
          <a:lstStyle/>
          <a:p>
            <a:r>
              <a:rPr lang="en-GB" dirty="0"/>
              <a:t>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7624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B7D68-89BC-44E2-90E3-338D9ED55DC5}"/>
              </a:ext>
            </a:extLst>
          </p:cNvPr>
          <p:cNvSpPr txBox="1"/>
          <p:nvPr/>
        </p:nvSpPr>
        <p:spPr>
          <a:xfrm>
            <a:off x="611560" y="4046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E1C909B-4F36-4DBD-B41C-8A88A6C378AC}"/>
              </a:ext>
            </a:extLst>
          </p:cNvPr>
          <p:cNvSpPr txBox="1">
            <a:spLocks/>
          </p:cNvSpPr>
          <p:nvPr/>
        </p:nvSpPr>
        <p:spPr>
          <a:xfrm>
            <a:off x="467544" y="215886"/>
            <a:ext cx="8208912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Sample MDF – Old Vs New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E8D31-1047-4B83-9C06-302DDBD3B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/>
          <a:stretch/>
        </p:blipFill>
        <p:spPr>
          <a:xfrm>
            <a:off x="0" y="2204864"/>
            <a:ext cx="4572000" cy="46805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F1BA69-D7B6-4FDC-8B48-A32C07C47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13" t="28846" r="13042" b="5665"/>
          <a:stretch/>
        </p:blipFill>
        <p:spPr>
          <a:xfrm>
            <a:off x="4545093" y="2204864"/>
            <a:ext cx="4598907" cy="4680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65869E-0813-409F-A65B-768D1F706867}"/>
              </a:ext>
            </a:extLst>
          </p:cNvPr>
          <p:cNvSpPr txBox="1"/>
          <p:nvPr/>
        </p:nvSpPr>
        <p:spPr>
          <a:xfrm>
            <a:off x="395536" y="1486525"/>
            <a:ext cx="764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can easily pull all the same data back out, and it can look however we want.</a:t>
            </a:r>
          </a:p>
          <a:p>
            <a:r>
              <a:rPr lang="en-GB" dirty="0"/>
              <a:t>Colour and other aesthetics are easy to change.</a:t>
            </a:r>
          </a:p>
        </p:txBody>
      </p:sp>
    </p:spTree>
    <p:extLst>
      <p:ext uri="{BB962C8B-B14F-4D97-AF65-F5344CB8AC3E}">
        <p14:creationId xmlns:p14="http://schemas.microsoft.com/office/powerpoint/2010/main" val="232349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2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116</Words>
  <Application>Microsoft Office PowerPoint</Application>
  <PresentationFormat>On-screen Show (4:3)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MDF Database Prototype</vt:lpstr>
      <vt:lpstr>What we’ve done</vt:lpstr>
      <vt:lpstr>Database Schema</vt:lpstr>
      <vt:lpstr>PowerPoint Presentation</vt:lpstr>
      <vt:lpstr>PowerPoint Presentation</vt:lpstr>
    </vt:vector>
  </TitlesOfParts>
  <Company>University of Strathclyde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Andrew Fagan</cp:lastModifiedBy>
  <cp:revision>46</cp:revision>
  <dcterms:created xsi:type="dcterms:W3CDTF">2011-09-15T12:59:51Z</dcterms:created>
  <dcterms:modified xsi:type="dcterms:W3CDTF">2020-03-04T15:47:51Z</dcterms:modified>
</cp:coreProperties>
</file>