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74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26B957-7D94-4C1F-9810-447F1C532776}">
          <p14:sldIdLst>
            <p14:sldId id="274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3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3D7F7-97BD-49D0-B9CE-923848E1B6BB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08D-2EBE-4F4F-8185-A57A1590B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8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73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9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16832"/>
            <a:ext cx="8229600" cy="42093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9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027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027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6707088" cy="9361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6707088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4281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72816"/>
            <a:ext cx="54864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7C3808-D0E5-4D15-A9FF-8BA6ECFFB88B}" type="datetimeFigureOut">
              <a:rPr lang="en-GB" smtClean="0"/>
              <a:pPr/>
              <a:t>04/03/2020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D2E422D-0E65-4B81-9088-EA407164B4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50" r:id="rId3"/>
    <p:sldLayoutId id="2147483651" r:id="rId4"/>
    <p:sldLayoutId id="2147483652" r:id="rId5"/>
    <p:sldLayoutId id="2147483654" r:id="rId6"/>
    <p:sldLayoutId id="2147483664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6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2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Strathclyde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Andrew Fagan</cp:lastModifiedBy>
  <cp:revision>39</cp:revision>
  <dcterms:created xsi:type="dcterms:W3CDTF">2011-09-15T12:59:51Z</dcterms:created>
  <dcterms:modified xsi:type="dcterms:W3CDTF">2020-03-04T14:16:17Z</dcterms:modified>
</cp:coreProperties>
</file>