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8" r:id="rId3"/>
    <p:sldId id="280" r:id="rId4"/>
    <p:sldId id="277" r:id="rId5"/>
    <p:sldId id="27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6"/>
            <p14:sldId id="278"/>
            <p14:sldId id="280"/>
            <p14:sldId id="277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16E7C-9FB2-4C78-B869-2DBBDE9D585A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D7BB-E197-40C5-BACD-84078B0DC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1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Pros: Highly normalised, extremely robust, modifiable and extensible.</a:t>
            </a:r>
          </a:p>
          <a:p>
            <a:r>
              <a:rPr lang="en-GB" dirty="0"/>
              <a:t>Cons: Slow access due to distributed 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06/03/2020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724F-C1B2-477E-9E1C-9C2D95540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</p:spPr>
        <p:txBody>
          <a:bodyPr/>
          <a:lstStyle/>
          <a:p>
            <a:r>
              <a:rPr lang="en-GB" dirty="0"/>
              <a:t>Support tool for visualisation of undergraduate module information in EEE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DA75-638F-424A-BAB0-1E12331D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3980656"/>
            <a:ext cx="7376864" cy="1752600"/>
          </a:xfrm>
        </p:spPr>
        <p:txBody>
          <a:bodyPr/>
          <a:lstStyle/>
          <a:p>
            <a:r>
              <a:rPr lang="en-GB" dirty="0"/>
              <a:t>Andrew Fagan &amp; </a:t>
            </a:r>
            <a:r>
              <a:rPr lang="en-GB" dirty="0" err="1"/>
              <a:t>Dr.</a:t>
            </a:r>
            <a:r>
              <a:rPr lang="en-GB" dirty="0"/>
              <a:t> Graeme West</a:t>
            </a:r>
          </a:p>
        </p:txBody>
      </p:sp>
    </p:spTree>
    <p:extLst>
      <p:ext uri="{BB962C8B-B14F-4D97-AF65-F5344CB8AC3E}">
        <p14:creationId xmlns:p14="http://schemas.microsoft.com/office/powerpoint/2010/main" val="31420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9057F-0F60-44A1-AC85-86122257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based system for managing undergraduate module information</a:t>
            </a:r>
          </a:p>
          <a:p>
            <a:r>
              <a:rPr lang="en-GB" dirty="0"/>
              <a:t>Improve access to MDF information at year and course level</a:t>
            </a:r>
          </a:p>
          <a:p>
            <a:r>
              <a:rPr lang="en-GB" dirty="0"/>
              <a:t>Improve management of MDF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2F131-CB90-4838-BB9A-A1F0B746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</p:spPr>
        <p:txBody>
          <a:bodyPr/>
          <a:lstStyle/>
          <a:p>
            <a:r>
              <a:rPr lang="en-GB" dirty="0"/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157336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B41E6D-2FBF-4C61-9FE1-8C5FD870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Database structure based on MDF template, with additional fields/tables which might be useful </a:t>
            </a:r>
            <a:endParaRPr lang="en-GB" dirty="0"/>
          </a:p>
          <a:p>
            <a:pPr lvl="0"/>
            <a:r>
              <a:rPr lang="en-US" dirty="0"/>
              <a:t>Bulk pre-populated with existing MDF descriptors (45 UG classes).  </a:t>
            </a:r>
            <a:endParaRPr lang="en-GB" dirty="0"/>
          </a:p>
          <a:p>
            <a:pPr lvl="0"/>
            <a:r>
              <a:rPr lang="en-US" dirty="0"/>
              <a:t>Front end to allow MDF details to be updated</a:t>
            </a:r>
            <a:endParaRPr lang="en-GB" dirty="0"/>
          </a:p>
          <a:p>
            <a:pPr lvl="0"/>
            <a:r>
              <a:rPr lang="en-US" dirty="0"/>
              <a:t>Function to autogenerate MDF document as pdf/web </a:t>
            </a:r>
            <a:endParaRPr lang="en-GB" dirty="0"/>
          </a:p>
          <a:p>
            <a:pPr lvl="1"/>
            <a:r>
              <a:rPr lang="en-GB" dirty="0"/>
              <a:t>Easier to maintain and use than existing MDF</a:t>
            </a:r>
          </a:p>
          <a:p>
            <a:pPr lvl="1"/>
            <a:r>
              <a:rPr lang="en-US" dirty="0"/>
              <a:t>Once the info is in the database, there is no need to duplicate</a:t>
            </a:r>
            <a:endParaRPr lang="en-GB" dirty="0"/>
          </a:p>
          <a:p>
            <a:pPr lvl="0"/>
            <a:r>
              <a:rPr lang="en-US" dirty="0"/>
              <a:t>Additional views (assessment schedule, module prerequisites, Rudimentary staff to module association)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50AA7E-5F45-4DA5-BBAF-2A4040D55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Key Functions</a:t>
            </a:r>
          </a:p>
        </p:txBody>
      </p:sp>
    </p:spTree>
    <p:extLst>
      <p:ext uri="{BB962C8B-B14F-4D97-AF65-F5344CB8AC3E}">
        <p14:creationId xmlns:p14="http://schemas.microsoft.com/office/powerpoint/2010/main" val="28889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EBF33-A08D-4E8E-A41A-B293FED6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08"/>
          <a:stretch/>
        </p:blipFill>
        <p:spPr>
          <a:xfrm>
            <a:off x="1045173" y="1484784"/>
            <a:ext cx="7053653" cy="53086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7E173F-6B9C-4999-83F7-9A8A7BF2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15886"/>
            <a:ext cx="8208912" cy="720080"/>
          </a:xfrm>
        </p:spPr>
        <p:txBody>
          <a:bodyPr/>
          <a:lstStyle/>
          <a:p>
            <a:r>
              <a:rPr lang="en-GB" dirty="0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762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Sample MDF – Old Vs 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E8D31-1047-4B83-9C06-302DDBD3B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/>
          <a:stretch/>
        </p:blipFill>
        <p:spPr>
          <a:xfrm>
            <a:off x="0" y="2204864"/>
            <a:ext cx="4572000" cy="4680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F1BA69-D7B6-4FDC-8B48-A32C07C47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13" t="28846" r="13042" b="5665"/>
          <a:stretch/>
        </p:blipFill>
        <p:spPr>
          <a:xfrm>
            <a:off x="4545093" y="2204864"/>
            <a:ext cx="4598907" cy="4680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95536" y="1486525"/>
            <a:ext cx="764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easily pull all the same data back out, and it can look however we want.</a:t>
            </a:r>
          </a:p>
          <a:p>
            <a:r>
              <a:rPr lang="en-GB" dirty="0"/>
              <a:t>Colour and other aesthetics are easy to change.</a:t>
            </a:r>
          </a:p>
        </p:txBody>
      </p:sp>
    </p:spTree>
    <p:extLst>
      <p:ext uri="{BB962C8B-B14F-4D97-AF65-F5344CB8AC3E}">
        <p14:creationId xmlns:p14="http://schemas.microsoft.com/office/powerpoint/2010/main" val="23234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186</Words>
  <Application>Microsoft Office PowerPoint</Application>
  <PresentationFormat>On-screen Show (4:3)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Support tool for visualisation of undergraduate module information in EEE</vt:lpstr>
      <vt:lpstr>Aims</vt:lpstr>
      <vt:lpstr>Key Functions</vt:lpstr>
      <vt:lpstr>Database Schema</vt:lpstr>
      <vt:lpstr>PowerPoint Presentation</vt:lpstr>
      <vt:lpstr>PowerPoint Presentation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Andrew Fagan</cp:lastModifiedBy>
  <cp:revision>49</cp:revision>
  <dcterms:created xsi:type="dcterms:W3CDTF">2011-09-15T12:59:51Z</dcterms:created>
  <dcterms:modified xsi:type="dcterms:W3CDTF">2020-03-06T11:16:54Z</dcterms:modified>
</cp:coreProperties>
</file>