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9" r:id="rId5"/>
    <p:sldId id="273" r:id="rId6"/>
    <p:sldId id="274" r:id="rId7"/>
    <p:sldId id="275" r:id="rId8"/>
    <p:sldId id="264" r:id="rId9"/>
    <p:sldId id="272" r:id="rId10"/>
    <p:sldId id="270" r:id="rId11"/>
    <p:sldId id="271" r:id="rId12"/>
    <p:sldId id="276" r:id="rId13"/>
    <p:sldId id="265" r:id="rId14"/>
    <p:sldId id="280" r:id="rId15"/>
    <p:sldId id="279" r:id="rId16"/>
    <p:sldId id="278" r:id="rId17"/>
    <p:sldId id="277" r:id="rId18"/>
    <p:sldId id="266" r:id="rId19"/>
    <p:sldId id="284" r:id="rId20"/>
    <p:sldId id="283" r:id="rId21"/>
    <p:sldId id="282" r:id="rId22"/>
    <p:sldId id="281" r:id="rId23"/>
    <p:sldId id="267" r:id="rId24"/>
    <p:sldId id="288" r:id="rId25"/>
    <p:sldId id="287" r:id="rId26"/>
    <p:sldId id="286" r:id="rId27"/>
    <p:sldId id="285" r:id="rId28"/>
    <p:sldId id="268" r:id="rId29"/>
    <p:sldId id="292" r:id="rId30"/>
    <p:sldId id="291" r:id="rId31"/>
    <p:sldId id="290" r:id="rId32"/>
    <p:sldId id="28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8ED07-8CAC-4904-B1D2-32309EA7AA43}" v="20" dt="2018-09-23T14:52:51.888"/>
    <p1510:client id="{FCC5548A-84C5-4A7B-B113-41D32A6F7ACC}" v="1" dt="2018-09-25T14:47:22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6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5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3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5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2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4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mailto:joker.ds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mailto:zepedrocavaleiro@gmail.com" TargetMode="External"/><Relationship Id="rId4" Type="http://schemas.openxmlformats.org/officeDocument/2006/relationships/hyperlink" Target="mailto:tomas.fmartins@gmail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eo.corduneanu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mf17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itaacnobrega@gmail.com" TargetMode="External"/><Relationship Id="rId5" Type="http://schemas.openxmlformats.org/officeDocument/2006/relationships/image" Target="../media/image4.jpeg"/><Relationship Id="rId4" Type="http://schemas.openxmlformats.org/officeDocument/2006/relationships/hyperlink" Target="mailto:pedromsg16@gmail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mailto:rmpw9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112marta@gmail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mailto:geo.corduneanu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075B0FD6-C229-45B0-A9A9-A299EEC38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81" r="74" b="163"/>
          <a:stretch/>
        </p:blipFill>
        <p:spPr>
          <a:xfrm>
            <a:off x="2146" y="-2409"/>
            <a:ext cx="12187981" cy="6856282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FB5029D7-7DFF-47D7-9C27-51C7C519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62" y="2167148"/>
            <a:ext cx="4159876" cy="25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30069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86123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2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55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6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957330" y="4740497"/>
            <a:ext cx="3279819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Damião Santos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2"/>
              </a:rPr>
              <a:t>joker.dss@gmail.com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34173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4413161" y="4740497"/>
            <a:ext cx="3279819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Tomás Martins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4"/>
              </a:rPr>
              <a:t>tomas.fmartins@gmail.com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290306-0650-4B33-A4E4-BB7ED8401BBC}"/>
              </a:ext>
            </a:extLst>
          </p:cNvPr>
          <p:cNvSpPr txBox="1"/>
          <p:nvPr/>
        </p:nvSpPr>
        <p:spPr>
          <a:xfrm>
            <a:off x="7997781" y="4740496"/>
            <a:ext cx="3612523" cy="19697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José Cavaleiro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dirty="0">
                <a:latin typeface="Verdana"/>
                <a:ea typeface="Verdana"/>
                <a:hlinkClick r:id="rId5"/>
              </a:rPr>
              <a:t>zepedrocavaleiro@gmail.com</a:t>
            </a:r>
            <a:endParaRPr lang="pt-BR" sz="1400" dirty="0">
              <a:latin typeface="Verdana"/>
              <a:ea typeface="Verdana"/>
            </a:endParaRPr>
          </a:p>
          <a:p>
            <a:pPr marL="76200" algn="ctr"/>
            <a:br>
              <a:rPr lang="en-US" dirty="0"/>
            </a:br>
            <a:endParaRPr lang="en-US" dirty="0"/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pic>
        <p:nvPicPr>
          <p:cNvPr id="3" name="Imagem 4" descr="Uma imagem contendo pessoa, homem, edifício, da frente&#10;&#10;Descrição gerada com muito alta confiança">
            <a:extLst>
              <a:ext uri="{FF2B5EF4-FFF2-40B4-BE49-F238E27FC236}">
                <a16:creationId xmlns:a16="http://schemas.microsoft.com/office/drawing/2014/main" id="{97CC2151-ABF8-4D7F-91B5-191D740F3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015" y="2214295"/>
            <a:ext cx="2076450" cy="2085975"/>
          </a:xfrm>
          <a:prstGeom prst="rect">
            <a:avLst/>
          </a:prstGeom>
        </p:spPr>
      </p:pic>
      <p:pic>
        <p:nvPicPr>
          <p:cNvPr id="6" name="Imagem 9" descr="Uma imagem contendo grama, céu, pessoa, ao ar livre&#10;&#10;Descrição gerada com muito alta confiança">
            <a:extLst>
              <a:ext uri="{FF2B5EF4-FFF2-40B4-BE49-F238E27FC236}">
                <a16:creationId xmlns:a16="http://schemas.microsoft.com/office/drawing/2014/main" id="{918A1B92-0F15-401C-963E-A2017D10A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346" y="2420289"/>
            <a:ext cx="1695450" cy="1695450"/>
          </a:xfrm>
          <a:prstGeom prst="rect">
            <a:avLst/>
          </a:prstGeom>
        </p:spPr>
      </p:pic>
      <p:pic>
        <p:nvPicPr>
          <p:cNvPr id="13" name="Imagem 14" descr="Uma imagem contendo homem, foto, pessoa, ao ar livre&#10;&#10;Descrição gerada com muito alta confiança">
            <a:extLst>
              <a:ext uri="{FF2B5EF4-FFF2-40B4-BE49-F238E27FC236}">
                <a16:creationId xmlns:a16="http://schemas.microsoft.com/office/drawing/2014/main" id="{9F005018-77AA-44BF-82CE-1DDF363C0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684" y="2366627"/>
            <a:ext cx="1684718" cy="16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2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4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3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Implementação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5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545724" y="4987342"/>
            <a:ext cx="3279819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André Rocha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rochinha98a@gmail.com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06457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4987342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Georgiana </a:t>
            </a:r>
            <a:r>
              <a:rPr lang="pt-BR" dirty="0" err="1">
                <a:latin typeface="Verdana"/>
                <a:ea typeface="Verdana"/>
              </a:rPr>
              <a:t>Corduneanu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u="sng" dirty="0">
                <a:latin typeface="Verdana"/>
                <a:ea typeface="Verdana"/>
                <a:hlinkClick r:id="rId3"/>
              </a:rPr>
              <a:t>geo.corduneanu@gmail.com</a:t>
            </a:r>
            <a:endParaRPr lang="pt-BR" sz="1400"/>
          </a:p>
        </p:txBody>
      </p:sp>
      <p:pic>
        <p:nvPicPr>
          <p:cNvPr id="2" name="Imagem 3" descr="Uma imagem contendo pessoa, parede, interior, monitor&#10;&#10;Descrição gerada com muito alta confiança">
            <a:extLst>
              <a:ext uri="{FF2B5EF4-FFF2-40B4-BE49-F238E27FC236}">
                <a16:creationId xmlns:a16="http://schemas.microsoft.com/office/drawing/2014/main" id="{794AC1F1-8031-4CAB-BFB8-AE59E0A7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72" y="2519564"/>
            <a:ext cx="2066925" cy="2076450"/>
          </a:xfrm>
          <a:prstGeom prst="rect">
            <a:avLst/>
          </a:prstGeom>
        </p:spPr>
      </p:pic>
      <p:pic>
        <p:nvPicPr>
          <p:cNvPr id="3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D62AD1A1-008D-423C-B315-545132F7F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843" y="2707113"/>
            <a:ext cx="1700146" cy="16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1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CC5CC2C0-57C1-4843-98DE-DF8C2A3A3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C14BFD-643D-4D29-93E4-3143FA2A3E06}"/>
              </a:ext>
            </a:extLst>
          </p:cNvPr>
          <p:cNvSpPr txBox="1"/>
          <p:nvPr/>
        </p:nvSpPr>
        <p:spPr>
          <a:xfrm>
            <a:off x="324118" y="415343"/>
            <a:ext cx="5866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Engenharia de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185FDB-1201-4063-95BB-7690EFEE6222}"/>
              </a:ext>
            </a:extLst>
          </p:cNvPr>
          <p:cNvSpPr txBox="1"/>
          <p:nvPr/>
        </p:nvSpPr>
        <p:spPr>
          <a:xfrm>
            <a:off x="474372" y="2111061"/>
            <a:ext cx="10620776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Verdana"/>
                <a:ea typeface="Verdana"/>
                <a:cs typeface="Calibri"/>
              </a:rPr>
              <a:t>PL3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>
                <a:latin typeface="Verdana"/>
                <a:ea typeface="Verdana"/>
                <a:cs typeface="Calibri"/>
              </a:rPr>
              <a:t>Sprint x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>
                <a:latin typeface="Verdana"/>
                <a:ea typeface="Verdana"/>
                <a:cs typeface="Calibri"/>
              </a:rPr>
              <a:t>Semana x</a:t>
            </a:r>
          </a:p>
          <a:p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Contacto: </a:t>
            </a:r>
            <a:r>
              <a:rPr lang="pt-BR" sz="2400">
                <a:latin typeface="Verdana"/>
                <a:ea typeface="Verdana"/>
                <a:cs typeface="Calibri"/>
              </a:rPr>
              <a:t>newsfinder18@gmail.com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13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1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Testes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2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Verdana"/>
                <a:ea typeface="Verdana"/>
              </a:rPr>
              <a:t>Testes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 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438400" y="5041004"/>
            <a:ext cx="3494466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Marisa Espinheira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 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marisaespinheira@gmail.com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903238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Verdana"/>
                <a:ea typeface="Verdana"/>
              </a:rPr>
              <a:t>Qualidade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Membros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5041004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Rita Nóbrega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 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ritaacnobrega@gmail.com</a:t>
            </a:r>
          </a:p>
        </p:txBody>
      </p:sp>
      <p:pic>
        <p:nvPicPr>
          <p:cNvPr id="3" name="Imagem 3" descr="Uma imagem contendo pessoa, árvore, foto, da frente&#10;&#10;Descrição gerada com muito alta confiança">
            <a:extLst>
              <a:ext uri="{FF2B5EF4-FFF2-40B4-BE49-F238E27FC236}">
                <a16:creationId xmlns:a16="http://schemas.microsoft.com/office/drawing/2014/main" id="{90045900-C081-4114-8758-A1525577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79" y="2766410"/>
            <a:ext cx="1690084" cy="1690084"/>
          </a:xfrm>
          <a:prstGeom prst="rect">
            <a:avLst/>
          </a:prstGeom>
        </p:spPr>
      </p:pic>
      <p:pic>
        <p:nvPicPr>
          <p:cNvPr id="8" name="Imagem 7" descr="Uma imagem contendo pessoa, foto, interior, janela&#10;&#10;Descrição gerada com alta confiança">
            <a:extLst>
              <a:ext uri="{FF2B5EF4-FFF2-40B4-BE49-F238E27FC236}">
                <a16:creationId xmlns:a16="http://schemas.microsoft.com/office/drawing/2014/main" id="{B517511D-6E96-47DA-BE87-84103AF4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26" y="2570543"/>
            <a:ext cx="2081816" cy="20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70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0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239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Qualidade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 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2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2545724" y="4912215"/>
            <a:ext cx="3279819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Carlos Diogo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sz="1600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cdiogoportugal@gmail.com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586632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</a:t>
            </a:r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6602569" y="4912215"/>
            <a:ext cx="3279819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Alexandre Ferreira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BR" sz="1400" dirty="0">
                <a:latin typeface="Verdana"/>
                <a:ea typeface="Verdana"/>
                <a:hlinkClick r:id="rId3"/>
              </a:rPr>
              <a:t>alex.amf17@gmail.com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pic>
        <p:nvPicPr>
          <p:cNvPr id="3" name="Imagem 3" descr="Uma imagem contendo homem, pessoa, terno, vestuário&#10;&#10;Descrição gerada com muito alta confiança">
            <a:extLst>
              <a:ext uri="{FF2B5EF4-FFF2-40B4-BE49-F238E27FC236}">
                <a16:creationId xmlns:a16="http://schemas.microsoft.com/office/drawing/2014/main" id="{5488D254-8C7D-4E68-9584-FD2FF39FC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09" y="2444437"/>
            <a:ext cx="2076450" cy="2076450"/>
          </a:xfrm>
          <a:prstGeom prst="rect">
            <a:avLst/>
          </a:prstGeom>
        </p:spPr>
      </p:pic>
      <p:pic>
        <p:nvPicPr>
          <p:cNvPr id="6" name="Imagem 7" descr="Uma imagem contendo pessoa, foto, interior, árvore&#10;&#10;Descrição gerada com muito alta confiança">
            <a:extLst>
              <a:ext uri="{FF2B5EF4-FFF2-40B4-BE49-F238E27FC236}">
                <a16:creationId xmlns:a16="http://schemas.microsoft.com/office/drawing/2014/main" id="{F8B52667-88A1-4E90-AE78-A128A333D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54" y="2639700"/>
            <a:ext cx="1695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0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32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F21FE0-6A33-431C-969D-5AD16D01E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016F7B-431F-4D09-A61A-27BF9981AED3}"/>
              </a:ext>
            </a:extLst>
          </p:cNvPr>
          <p:cNvSpPr txBox="1"/>
          <p:nvPr/>
        </p:nvSpPr>
        <p:spPr>
          <a:xfrm>
            <a:off x="324118" y="415343"/>
            <a:ext cx="107924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 | 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8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F8288413-8C41-4529-9511-A5C10C8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39" y="2191958"/>
            <a:ext cx="2505075" cy="24955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C2002C-2042-4FAB-9E27-706647992041}"/>
              </a:ext>
            </a:extLst>
          </p:cNvPr>
          <p:cNvSpPr txBox="1"/>
          <p:nvPr/>
        </p:nvSpPr>
        <p:spPr>
          <a:xfrm>
            <a:off x="2116428" y="5062469"/>
            <a:ext cx="3279819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Pedro Gonçalves</a:t>
            </a:r>
          </a:p>
          <a:p>
            <a:pPr algn="ctr"/>
            <a:r>
              <a:rPr lang="pt-BR" sz="1600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</a:t>
            </a:r>
            <a:r>
              <a:rPr lang="pt-PT" sz="1400" dirty="0">
                <a:latin typeface="Arial"/>
                <a:ea typeface="Verdana"/>
                <a:cs typeface="Arial"/>
                <a:hlinkClick r:id="rId4"/>
              </a:rPr>
              <a:t>pedromsg16@gmail.com</a:t>
            </a:r>
            <a:endParaRPr lang="pt-BR" sz="1400" dirty="0">
              <a:latin typeface="Verdana"/>
              <a:ea typeface="Verdana"/>
            </a:endParaRPr>
          </a:p>
        </p:txBody>
      </p:sp>
      <p:pic>
        <p:nvPicPr>
          <p:cNvPr id="2" name="Imagem 2" descr="Uma imagem contendo pessoa, terno, homem, ao ar livre&#10;&#10;Descrição gerada com muito alta confiança">
            <a:extLst>
              <a:ext uri="{FF2B5EF4-FFF2-40B4-BE49-F238E27FC236}">
                <a16:creationId xmlns:a16="http://schemas.microsoft.com/office/drawing/2014/main" id="{50097901-40E6-4729-BA2B-E186AB37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386" y="2347175"/>
            <a:ext cx="2195849" cy="21958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B9F5A8-3010-4534-BE48-A131A7713081}"/>
              </a:ext>
            </a:extLst>
          </p:cNvPr>
          <p:cNvSpPr txBox="1"/>
          <p:nvPr/>
        </p:nvSpPr>
        <p:spPr>
          <a:xfrm>
            <a:off x="6409385" y="5062469"/>
            <a:ext cx="3762776" cy="16619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Rita Nóbrega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6"/>
              </a:rPr>
              <a:t>ritaacnobrega@gmail.com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6" name="Imagem 3" descr="Uma imagem contendo pessoa, árvore, foto, da frente&#10;&#10;Descrição gerada com muito alta confiança">
            <a:extLst>
              <a:ext uri="{FF2B5EF4-FFF2-40B4-BE49-F238E27FC236}">
                <a16:creationId xmlns:a16="http://schemas.microsoft.com/office/drawing/2014/main" id="{95122CE8-664F-47D7-B6E2-47B2A1FED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184" y="2401507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22178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 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507E315-8287-4FE5-BF4F-24BF045707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6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191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Ambiente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Tarefas a realizar para a semana 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2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81395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 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Descrição das tarefas realizadas</a:t>
            </a:r>
            <a:endParaRPr lang="pt-BR" sz="28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E5E829E-69A3-430D-8A27-A2AF34E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33229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utilizado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 Evolução do esforço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Gráfico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9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117885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Gestor de Projeto |</a:t>
            </a:r>
            <a:r>
              <a:rPr lang="pt-BR" sz="2800">
                <a:solidFill>
                  <a:srgbClr val="FFFFFF"/>
                </a:solidFill>
                <a:latin typeface="Verdana"/>
                <a:ea typeface="Verdana"/>
              </a:rPr>
              <a:t> Tarefas a realizar para a semana</a:t>
            </a:r>
            <a:endParaRPr lang="pt-BR" sz="320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1BC0B3F-80C9-4DCA-9B69-9BC4D2C3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74244"/>
              </p:ext>
            </p:extLst>
          </p:nvPr>
        </p:nvGraphicFramePr>
        <p:xfrm>
          <a:off x="998112" y="2200141"/>
          <a:ext cx="10136670" cy="3098676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3378890">
                  <a:extLst>
                    <a:ext uri="{9D8B030D-6E8A-4147-A177-3AD203B41FA5}">
                      <a16:colId xmlns:a16="http://schemas.microsoft.com/office/drawing/2014/main" val="3474349334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417135981"/>
                    </a:ext>
                  </a:extLst>
                </a:gridCol>
                <a:gridCol w="3378890">
                  <a:extLst>
                    <a:ext uri="{9D8B030D-6E8A-4147-A177-3AD203B41FA5}">
                      <a16:colId xmlns:a16="http://schemas.microsoft.com/office/drawing/2014/main" val="839068998"/>
                    </a:ext>
                  </a:extLst>
                </a:gridCol>
              </a:tblGrid>
              <a:tr h="1032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Descrição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Responsável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>
                          <a:latin typeface="Verdana"/>
                        </a:rPr>
                        <a:t>Tempo estimado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42141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5297"/>
                  </a:ext>
                </a:extLst>
              </a:tr>
              <a:tr h="103289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6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0B5F8DC-172C-4519-B75B-3E9A81050052}"/>
              </a:ext>
            </a:extLst>
          </p:cNvPr>
          <p:cNvSpPr txBox="1"/>
          <p:nvPr/>
        </p:nvSpPr>
        <p:spPr>
          <a:xfrm>
            <a:off x="3017948" y="4933680"/>
            <a:ext cx="3269087" cy="172354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  <a:cs typeface="Calibri"/>
              </a:rPr>
              <a:t>Rita </a:t>
            </a:r>
            <a:r>
              <a:rPr lang="pt-BR" dirty="0" err="1">
                <a:latin typeface="Verdana"/>
                <a:ea typeface="Verdana"/>
                <a:cs typeface="Calibri"/>
              </a:rPr>
              <a:t>Wolters</a:t>
            </a:r>
            <a:endParaRPr lang="pt-BR" dirty="0" err="1"/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2"/>
              </a:rPr>
              <a:t>rmpw98@gmail.com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sz="1600" dirty="0">
              <a:latin typeface="Verdana"/>
              <a:ea typeface="Verdan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25587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 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Membros da unidade</a:t>
            </a: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pic>
        <p:nvPicPr>
          <p:cNvPr id="4" name="Imagem 5" descr="Uma imagem contendo água, céu, pessoa, homem&#10;&#10;Descrição gerada com muito alta confiança">
            <a:extLst>
              <a:ext uri="{FF2B5EF4-FFF2-40B4-BE49-F238E27FC236}">
                <a16:creationId xmlns:a16="http://schemas.microsoft.com/office/drawing/2014/main" id="{8AEE436E-4FBD-454D-88DD-AC9C7CA9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94" y="2592007"/>
            <a:ext cx="1695518" cy="1695517"/>
          </a:xfrm>
          <a:prstGeom prst="rect">
            <a:avLst/>
          </a:prstGeom>
        </p:spPr>
      </p:pic>
      <p:pic>
        <p:nvPicPr>
          <p:cNvPr id="8" name="Imagem 9" descr="Uma imagem contendo céu, pessoa, televisão, monitor&#10;&#10;Descrição gerada com muito alta confiança">
            <a:extLst>
              <a:ext uri="{FF2B5EF4-FFF2-40B4-BE49-F238E27FC236}">
                <a16:creationId xmlns:a16="http://schemas.microsoft.com/office/drawing/2014/main" id="{8F99C29C-E24B-4002-88AC-AA170B36C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084" y="2594691"/>
            <a:ext cx="1690152" cy="169015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6397A9-F21F-4B8B-93B2-31BF6F3DC8F2}"/>
              </a:ext>
            </a:extLst>
          </p:cNvPr>
          <p:cNvSpPr txBox="1"/>
          <p:nvPr/>
        </p:nvSpPr>
        <p:spPr>
          <a:xfrm>
            <a:off x="152400" y="4933680"/>
            <a:ext cx="3269087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Marta Viana</a:t>
            </a:r>
          </a:p>
          <a:p>
            <a:pPr algn="ctr"/>
            <a:r>
              <a:rPr lang="pt-BR" dirty="0">
                <a:latin typeface="Verdana"/>
                <a:ea typeface="Verdana"/>
              </a:rPr>
              <a:t>Representante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PT" sz="1400" dirty="0">
                <a:latin typeface="Arial"/>
                <a:ea typeface="Verdana"/>
                <a:cs typeface="Arial"/>
                <a:hlinkClick r:id="rId6"/>
              </a:rPr>
              <a:t>1112marta@gmail.com</a:t>
            </a:r>
            <a:endParaRPr lang="pt-BR" sz="1400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290306-0650-4B33-A4E4-BB7ED8401BBC}"/>
              </a:ext>
            </a:extLst>
          </p:cNvPr>
          <p:cNvSpPr txBox="1"/>
          <p:nvPr/>
        </p:nvSpPr>
        <p:spPr>
          <a:xfrm>
            <a:off x="5754710" y="4933679"/>
            <a:ext cx="3269087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Pedro Cruz</a:t>
            </a: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LDM | </a:t>
            </a:r>
            <a:r>
              <a:rPr lang="pt-BR" sz="1400" u="sng" dirty="0">
                <a:solidFill>
                  <a:schemeClr val="accent1"/>
                </a:solidFill>
                <a:latin typeface="Verdana"/>
                <a:ea typeface="Verdana"/>
              </a:rPr>
              <a:t>Pcruz6588@gmail.com</a:t>
            </a:r>
          </a:p>
        </p:txBody>
      </p:sp>
      <p:pic>
        <p:nvPicPr>
          <p:cNvPr id="3" name="Imagem 8" descr="Uma imagem contendo pessoa, interior, parede, mulher&#10;&#10;Descrição gerada com muito alta confiança">
            <a:extLst>
              <a:ext uri="{FF2B5EF4-FFF2-40B4-BE49-F238E27FC236}">
                <a16:creationId xmlns:a16="http://schemas.microsoft.com/office/drawing/2014/main" id="{43CDB9B6-6E26-4EB7-A041-06EABDC0D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519" y="2599789"/>
            <a:ext cx="1689414" cy="1679889"/>
          </a:xfrm>
          <a:prstGeom prst="rect">
            <a:avLst/>
          </a:prstGeom>
        </p:spPr>
      </p:pic>
      <p:pic>
        <p:nvPicPr>
          <p:cNvPr id="13" name="Imagem 2" descr="Uma imagem contendo céu, pessoa, mulher, ao ar livre&#10;&#10;Descrição gerada com alta confiança">
            <a:extLst>
              <a:ext uri="{FF2B5EF4-FFF2-40B4-BE49-F238E27FC236}">
                <a16:creationId xmlns:a16="http://schemas.microsoft.com/office/drawing/2014/main" id="{F068B35F-D87B-4D21-8FCE-56EE4D3D5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01" y="2398824"/>
            <a:ext cx="2081871" cy="20818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58C759-C438-427E-A5AA-DE85EA73C6F4}"/>
              </a:ext>
            </a:extLst>
          </p:cNvPr>
          <p:cNvSpPr txBox="1"/>
          <p:nvPr/>
        </p:nvSpPr>
        <p:spPr>
          <a:xfrm>
            <a:off x="8749046" y="4869285"/>
            <a:ext cx="3269087" cy="14157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Verdana"/>
                <a:ea typeface="Verdana"/>
              </a:rPr>
              <a:t>Georgiana </a:t>
            </a:r>
            <a:r>
              <a:rPr lang="pt-BR" dirty="0" err="1">
                <a:latin typeface="Verdana"/>
                <a:ea typeface="Verdana"/>
              </a:rPr>
              <a:t>Corduneanu</a:t>
            </a:r>
            <a:endParaRPr lang="pt-BR" dirty="0" err="1">
              <a:latin typeface="Calibri"/>
              <a:ea typeface="Verdana"/>
              <a:cs typeface="Calibri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  <a:p>
            <a:pPr algn="ctr"/>
            <a:r>
              <a:rPr lang="pt-BR" sz="1400" dirty="0">
                <a:latin typeface="Verdana"/>
                <a:ea typeface="Verdana"/>
              </a:rPr>
              <a:t>LEI | </a:t>
            </a:r>
            <a:r>
              <a:rPr lang="pt-PT" sz="1400" dirty="0">
                <a:latin typeface="Arial"/>
                <a:ea typeface="Verdana"/>
                <a:cs typeface="Arial"/>
                <a:hlinkClick r:id="rId9"/>
              </a:rPr>
              <a:t>geo.corduneanu@gmail.com</a:t>
            </a:r>
            <a:endParaRPr lang="pt-BR" dirty="0">
              <a:latin typeface="Verdana"/>
              <a:ea typeface="Verdana"/>
            </a:endParaRPr>
          </a:p>
          <a:p>
            <a:pPr algn="ctr"/>
            <a:endParaRPr lang="pt-BR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55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EFD5F89-DE8F-4FE2-9C88-6DDEE8E3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158" r="-102"/>
          <a:stretch/>
        </p:blipFill>
        <p:spPr>
          <a:xfrm>
            <a:off x="-9658" y="-1271"/>
            <a:ext cx="12208994" cy="14726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E6ECE-2806-45FC-AFE8-82837D7C63B9}"/>
              </a:ext>
            </a:extLst>
          </p:cNvPr>
          <p:cNvSpPr txBox="1"/>
          <p:nvPr/>
        </p:nvSpPr>
        <p:spPr>
          <a:xfrm>
            <a:off x="324118" y="415343"/>
            <a:ext cx="1013781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>
                <a:solidFill>
                  <a:srgbClr val="FFFFFF"/>
                </a:solidFill>
                <a:latin typeface="Verdana"/>
                <a:ea typeface="Verdana"/>
              </a:rPr>
              <a:t>Requisitos |</a:t>
            </a:r>
            <a:r>
              <a:rPr lang="pt-BR" sz="2800" dirty="0">
                <a:solidFill>
                  <a:srgbClr val="FFFFFF"/>
                </a:solidFill>
                <a:latin typeface="Verdana"/>
                <a:ea typeface="Verdana"/>
              </a:rPr>
              <a:t> Objetivos desta semana</a:t>
            </a:r>
            <a:endParaRPr lang="pt-BR" sz="3200" dirty="0">
              <a:solidFill>
                <a:srgbClr val="FFFFFF"/>
              </a:solidFill>
              <a:latin typeface="Verdana"/>
              <a:ea typeface="Verdana"/>
            </a:endParaRPr>
          </a:p>
          <a:p>
            <a:endParaRPr lang="pt-BR" sz="360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C46EBC-892E-4A4A-9F52-0536E3CDF1B2}"/>
              </a:ext>
            </a:extLst>
          </p:cNvPr>
          <p:cNvSpPr txBox="1"/>
          <p:nvPr/>
        </p:nvSpPr>
        <p:spPr>
          <a:xfrm>
            <a:off x="324118" y="2014470"/>
            <a:ext cx="1169401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Verdana"/>
                <a:ea typeface="Verdana"/>
                <a:cs typeface="Calibri"/>
              </a:rPr>
              <a:t>Descrever os objetivos para a semana que decorreu. Tenham ou não acontecido</a:t>
            </a:r>
            <a:endParaRPr lang="pt-BR" dirty="0">
              <a:latin typeface="Verdana"/>
              <a:ea typeface="Verdana"/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41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690</cp:revision>
  <dcterms:created xsi:type="dcterms:W3CDTF">2012-07-30T23:50:35Z</dcterms:created>
  <dcterms:modified xsi:type="dcterms:W3CDTF">2018-09-25T15:07:26Z</dcterms:modified>
</cp:coreProperties>
</file>