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76" y="-2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4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0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0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6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42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27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1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3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76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77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C070-F924-4E2F-89D4-80A6FDC47368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BF22-5F9C-4956-9DEB-94E65AB51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140824-7050-04A4-9701-ED387D97B5F3}"/>
              </a:ext>
            </a:extLst>
          </p:cNvPr>
          <p:cNvSpPr/>
          <p:nvPr/>
        </p:nvSpPr>
        <p:spPr>
          <a:xfrm>
            <a:off x="2442117" y="278781"/>
            <a:ext cx="1728439" cy="35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</a:t>
            </a:r>
            <a:r>
              <a:rPr lang="en-US" dirty="0"/>
              <a:t> (Array)</a:t>
            </a:r>
            <a:r>
              <a:rPr lang="ru-RU" dirty="0"/>
              <a:t> 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7561676-EED0-1D59-AAA3-59FE39576CA2}"/>
              </a:ext>
            </a:extLst>
          </p:cNvPr>
          <p:cNvCxnSpPr>
            <a:stCxn id="4" idx="2"/>
          </p:cNvCxnSpPr>
          <p:nvPr/>
        </p:nvCxnSpPr>
        <p:spPr>
          <a:xfrm flipH="1">
            <a:off x="3306336" y="635620"/>
            <a:ext cx="1" cy="24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D2324CC-0545-F467-B38C-353E79D0B8A4}"/>
              </a:ext>
            </a:extLst>
          </p:cNvPr>
          <p:cNvSpPr/>
          <p:nvPr/>
        </p:nvSpPr>
        <p:spPr>
          <a:xfrm>
            <a:off x="2442116" y="880946"/>
            <a:ext cx="1728439" cy="35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 = 3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BDE0221-27B6-55C7-5B0B-D12B66D6858E}"/>
              </a:ext>
            </a:extLst>
          </p:cNvPr>
          <p:cNvCxnSpPr>
            <a:stCxn id="9" idx="2"/>
          </p:cNvCxnSpPr>
          <p:nvPr/>
        </p:nvCxnSpPr>
        <p:spPr>
          <a:xfrm flipH="1">
            <a:off x="3306335" y="1237785"/>
            <a:ext cx="1" cy="27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B24F94-79A8-801C-2C0F-BCF6B3143556}"/>
              </a:ext>
            </a:extLst>
          </p:cNvPr>
          <p:cNvSpPr/>
          <p:nvPr/>
        </p:nvSpPr>
        <p:spPr>
          <a:xfrm>
            <a:off x="2442116" y="1516566"/>
            <a:ext cx="1728437" cy="68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  <a:br>
              <a:rPr lang="en-US" dirty="0"/>
            </a:br>
            <a:r>
              <a:rPr lang="en-US" dirty="0"/>
              <a:t>I = 0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9BCDF90-A032-EE93-F395-EBDB91C9FACA}"/>
              </a:ext>
            </a:extLst>
          </p:cNvPr>
          <p:cNvCxnSpPr>
            <a:stCxn id="12" idx="2"/>
          </p:cNvCxnSpPr>
          <p:nvPr/>
        </p:nvCxnSpPr>
        <p:spPr>
          <a:xfrm>
            <a:off x="3306335" y="2196790"/>
            <a:ext cx="0" cy="32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-схема: решение 14">
            <a:extLst>
              <a:ext uri="{FF2B5EF4-FFF2-40B4-BE49-F238E27FC236}">
                <a16:creationId xmlns:a16="http://schemas.microsoft.com/office/drawing/2014/main" id="{332DDCC3-9464-AEAE-E867-A451A83EFAC7}"/>
              </a:ext>
            </a:extLst>
          </p:cNvPr>
          <p:cNvSpPr/>
          <p:nvPr/>
        </p:nvSpPr>
        <p:spPr>
          <a:xfrm>
            <a:off x="2442116" y="2520175"/>
            <a:ext cx="1728434" cy="11485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 &lt; </a:t>
            </a:r>
            <a:r>
              <a:rPr lang="ru-RU" sz="1200" dirty="0"/>
              <a:t>Длина массива </a:t>
            </a:r>
            <a:r>
              <a:rPr lang="en-US" sz="1200" dirty="0"/>
              <a:t>Array</a:t>
            </a:r>
            <a:endParaRPr lang="ru-RU" sz="12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B49FC2E-92F3-3379-8C7E-EE2450B31FB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3306332" y="3668750"/>
            <a:ext cx="1" cy="24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A00DFED-BF62-7B36-B5B6-D7EE5B7ACABD}"/>
              </a:ext>
            </a:extLst>
          </p:cNvPr>
          <p:cNvSpPr/>
          <p:nvPr/>
        </p:nvSpPr>
        <p:spPr>
          <a:xfrm>
            <a:off x="2442112" y="5303947"/>
            <a:ext cx="1728437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ru-RU" dirty="0"/>
              <a:t>= </a:t>
            </a:r>
            <a:r>
              <a:rPr lang="en-US" dirty="0"/>
              <a:t>N + 1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453898F-A634-AAAA-3DA0-3C293EC1DEEE}"/>
              </a:ext>
            </a:extLst>
          </p:cNvPr>
          <p:cNvSpPr/>
          <p:nvPr/>
        </p:nvSpPr>
        <p:spPr>
          <a:xfrm>
            <a:off x="304793" y="4170318"/>
            <a:ext cx="1509133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I + 1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6232A-969B-E8BC-8D6D-20C1F3A0DD00}"/>
              </a:ext>
            </a:extLst>
          </p:cNvPr>
          <p:cNvSpPr txBox="1"/>
          <p:nvPr/>
        </p:nvSpPr>
        <p:spPr>
          <a:xfrm>
            <a:off x="3306330" y="3601841"/>
            <a:ext cx="54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F0A5C6-327A-F951-8EDB-CD4524187C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059359" y="5560425"/>
            <a:ext cx="1382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AF4979C-92C0-479F-3BBC-4374FD47855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059360" y="4683274"/>
            <a:ext cx="0" cy="87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6FECFD-11E3-E920-959C-8A170B655FA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059360" y="3083311"/>
            <a:ext cx="0" cy="108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1BCE483-033F-A4DF-B281-60B341369CEE}"/>
              </a:ext>
            </a:extLst>
          </p:cNvPr>
          <p:cNvCxnSpPr>
            <a:cxnSpLocks/>
          </p:cNvCxnSpPr>
          <p:nvPr/>
        </p:nvCxnSpPr>
        <p:spPr>
          <a:xfrm>
            <a:off x="1059359" y="3083312"/>
            <a:ext cx="1382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Блок-схема: решение 35">
            <a:extLst>
              <a:ext uri="{FF2B5EF4-FFF2-40B4-BE49-F238E27FC236}">
                <a16:creationId xmlns:a16="http://schemas.microsoft.com/office/drawing/2014/main" id="{358D358F-ECFF-DE32-8768-976AE1BAEA98}"/>
              </a:ext>
            </a:extLst>
          </p:cNvPr>
          <p:cNvSpPr/>
          <p:nvPr/>
        </p:nvSpPr>
        <p:spPr>
          <a:xfrm>
            <a:off x="2442115" y="3912061"/>
            <a:ext cx="1728434" cy="11485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Array[</a:t>
            </a:r>
            <a:r>
              <a:rPr lang="en-US" sz="1200" dirty="0" err="1"/>
              <a:t>i</a:t>
            </a:r>
            <a:r>
              <a:rPr lang="en-US" sz="1200" dirty="0"/>
              <a:t>] &lt;= limit</a:t>
            </a:r>
            <a:endParaRPr lang="ru-RU" sz="1200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B1F8981-DEF2-9B45-21C6-F47DA8BC0C5B}"/>
              </a:ext>
            </a:extLst>
          </p:cNvPr>
          <p:cNvCxnSpPr>
            <a:stCxn id="36" idx="2"/>
            <a:endCxn id="20" idx="0"/>
          </p:cNvCxnSpPr>
          <p:nvPr/>
        </p:nvCxnSpPr>
        <p:spPr>
          <a:xfrm flipH="1">
            <a:off x="3306331" y="5060636"/>
            <a:ext cx="1" cy="24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23123D0-DC8F-E1ED-0A42-8116C2F8EE37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1813926" y="4482790"/>
            <a:ext cx="628189" cy="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1FDEA5-8BC3-62BA-404D-EE2B57DC5EFC}"/>
              </a:ext>
            </a:extLst>
          </p:cNvPr>
          <p:cNvSpPr txBox="1"/>
          <p:nvPr/>
        </p:nvSpPr>
        <p:spPr>
          <a:xfrm>
            <a:off x="3388120" y="4937183"/>
            <a:ext cx="54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279AA9-C9D2-0A9C-6DD3-C24C81AC5392}"/>
              </a:ext>
            </a:extLst>
          </p:cNvPr>
          <p:cNvSpPr txBox="1"/>
          <p:nvPr/>
        </p:nvSpPr>
        <p:spPr>
          <a:xfrm>
            <a:off x="1958888" y="4429252"/>
            <a:ext cx="47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63593BE-9B8C-A021-CEF1-9D522FAEA04E}"/>
              </a:ext>
            </a:extLst>
          </p:cNvPr>
          <p:cNvSpPr/>
          <p:nvPr/>
        </p:nvSpPr>
        <p:spPr>
          <a:xfrm>
            <a:off x="2442112" y="6367346"/>
            <a:ext cx="1728437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Инициализация нового массива</a:t>
            </a:r>
            <a:r>
              <a:rPr lang="en-US" sz="1100" dirty="0"/>
              <a:t> (New Array)</a:t>
            </a:r>
            <a:r>
              <a:rPr lang="ru-RU" sz="1100" dirty="0"/>
              <a:t>, размером </a:t>
            </a:r>
            <a:r>
              <a:rPr lang="en-US" sz="1100" dirty="0"/>
              <a:t>N</a:t>
            </a:r>
            <a:endParaRPr lang="ru-RU" sz="1100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6284131B-8FB8-0C6E-E498-E56B07EA4DAD}"/>
              </a:ext>
            </a:extLst>
          </p:cNvPr>
          <p:cNvSpPr/>
          <p:nvPr/>
        </p:nvSpPr>
        <p:spPr>
          <a:xfrm>
            <a:off x="2438391" y="7259442"/>
            <a:ext cx="1728437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= 0</a:t>
            </a:r>
          </a:p>
          <a:p>
            <a:pPr algn="ctr"/>
            <a:r>
              <a:rPr lang="en-US" dirty="0"/>
              <a:t>I = 0</a:t>
            </a:r>
            <a:endParaRPr lang="ru-RU" dirty="0"/>
          </a:p>
        </p:txBody>
      </p:sp>
      <p:sp>
        <p:nvSpPr>
          <p:cNvPr id="52" name="Блок-схема: решение 51">
            <a:extLst>
              <a:ext uri="{FF2B5EF4-FFF2-40B4-BE49-F238E27FC236}">
                <a16:creationId xmlns:a16="http://schemas.microsoft.com/office/drawing/2014/main" id="{54D9853B-31FA-F634-DBFF-827B344D64C7}"/>
              </a:ext>
            </a:extLst>
          </p:cNvPr>
          <p:cNvSpPr/>
          <p:nvPr/>
        </p:nvSpPr>
        <p:spPr>
          <a:xfrm>
            <a:off x="2438394" y="8113438"/>
            <a:ext cx="1728434" cy="7973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 &lt; </a:t>
            </a:r>
            <a:r>
              <a:rPr lang="ru-RU" sz="1200" dirty="0"/>
              <a:t>Длина массива </a:t>
            </a:r>
            <a:r>
              <a:rPr lang="en-US" sz="1200" dirty="0"/>
              <a:t>Array</a:t>
            </a:r>
            <a:endParaRPr lang="ru-RU" sz="1200" dirty="0"/>
          </a:p>
        </p:txBody>
      </p:sp>
      <p:sp>
        <p:nvSpPr>
          <p:cNvPr id="53" name="Блок-схема: решение 52">
            <a:extLst>
              <a:ext uri="{FF2B5EF4-FFF2-40B4-BE49-F238E27FC236}">
                <a16:creationId xmlns:a16="http://schemas.microsoft.com/office/drawing/2014/main" id="{5B78596F-9D4C-D900-CA86-BC536C0777FD}"/>
              </a:ext>
            </a:extLst>
          </p:cNvPr>
          <p:cNvSpPr/>
          <p:nvPr/>
        </p:nvSpPr>
        <p:spPr>
          <a:xfrm>
            <a:off x="2438391" y="9083188"/>
            <a:ext cx="1728434" cy="7748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Array[</a:t>
            </a:r>
            <a:r>
              <a:rPr lang="en-US" sz="1200" dirty="0" err="1"/>
              <a:t>i</a:t>
            </a:r>
            <a:r>
              <a:rPr lang="en-US" sz="1200" dirty="0"/>
              <a:t>] &lt;= limit</a:t>
            </a:r>
            <a:endParaRPr lang="ru-RU" sz="1200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DA4F6819-7CA7-06F8-B5BC-A28D6C328B81}"/>
              </a:ext>
            </a:extLst>
          </p:cNvPr>
          <p:cNvSpPr/>
          <p:nvPr/>
        </p:nvSpPr>
        <p:spPr>
          <a:xfrm>
            <a:off x="2326876" y="10095757"/>
            <a:ext cx="1951463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NewArray</a:t>
            </a:r>
            <a:r>
              <a:rPr lang="en-US" dirty="0"/>
              <a:t>[temp] = array[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717FE30-6DDD-4CDB-A5AF-8630F319E7E3}"/>
              </a:ext>
            </a:extLst>
          </p:cNvPr>
          <p:cNvSpPr/>
          <p:nvPr/>
        </p:nvSpPr>
        <p:spPr>
          <a:xfrm>
            <a:off x="2326876" y="10912305"/>
            <a:ext cx="1951463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= temp + 1 </a:t>
            </a:r>
            <a:endParaRPr lang="ru-RU" dirty="0"/>
          </a:p>
        </p:txBody>
      </p:sp>
      <p:sp>
        <p:nvSpPr>
          <p:cNvPr id="56" name="Блок-схема: документ 55">
            <a:extLst>
              <a:ext uri="{FF2B5EF4-FFF2-40B4-BE49-F238E27FC236}">
                <a16:creationId xmlns:a16="http://schemas.microsoft.com/office/drawing/2014/main" id="{12E32FEA-3089-B1E3-FEAE-F96E98058F25}"/>
              </a:ext>
            </a:extLst>
          </p:cNvPr>
          <p:cNvSpPr/>
          <p:nvPr/>
        </p:nvSpPr>
        <p:spPr>
          <a:xfrm>
            <a:off x="2706017" y="11671451"/>
            <a:ext cx="1193180" cy="4835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NewArray</a:t>
            </a:r>
            <a:endParaRPr lang="ru-RU" dirty="0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139209E-BA3E-3927-A909-0397458322C9}"/>
              </a:ext>
            </a:extLst>
          </p:cNvPr>
          <p:cNvCxnSpPr>
            <a:stCxn id="15" idx="3"/>
          </p:cNvCxnSpPr>
          <p:nvPr/>
        </p:nvCxnSpPr>
        <p:spPr>
          <a:xfrm flipV="1">
            <a:off x="4170550" y="3094462"/>
            <a:ext cx="1282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5C988D6-1E78-F4D7-3315-6967C44F02D0}"/>
              </a:ext>
            </a:extLst>
          </p:cNvPr>
          <p:cNvCxnSpPr>
            <a:cxnSpLocks/>
          </p:cNvCxnSpPr>
          <p:nvPr/>
        </p:nvCxnSpPr>
        <p:spPr>
          <a:xfrm>
            <a:off x="5452946" y="3094462"/>
            <a:ext cx="0" cy="352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7667E315-D1E8-D3E4-937C-66E4670FC855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4170549" y="6623824"/>
            <a:ext cx="1282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512520E-AAF0-3487-A2B5-EDA32FD8BEA3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 flipH="1">
            <a:off x="3302610" y="6880302"/>
            <a:ext cx="3721" cy="37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C8E44493-F591-F3D4-4A57-E4F315BB8E60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3302610" y="7772398"/>
            <a:ext cx="1" cy="34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B4176877-C4AE-408C-9571-4F2AC229A194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3302608" y="8910750"/>
            <a:ext cx="3" cy="17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8632489E-7CFB-2721-C158-937AEE0C7556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3302608" y="9857993"/>
            <a:ext cx="0" cy="23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3E6FA8CB-C907-9186-AD1C-0449BA84A301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3302608" y="10608713"/>
            <a:ext cx="0" cy="30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744E536D-189F-C1FF-0487-39D1A51F75AF}"/>
              </a:ext>
            </a:extLst>
          </p:cNvPr>
          <p:cNvSpPr/>
          <p:nvPr/>
        </p:nvSpPr>
        <p:spPr>
          <a:xfrm>
            <a:off x="304792" y="9214112"/>
            <a:ext cx="1509133" cy="51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I + 1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5E6715F1-B36B-0935-32E0-9DBA5FB37FBF}"/>
              </a:ext>
            </a:extLst>
          </p:cNvPr>
          <p:cNvCxnSpPr>
            <a:stCxn id="53" idx="1"/>
            <a:endCxn id="79" idx="3"/>
          </p:cNvCxnSpPr>
          <p:nvPr/>
        </p:nvCxnSpPr>
        <p:spPr>
          <a:xfrm flipH="1" flipV="1">
            <a:off x="1813925" y="9470590"/>
            <a:ext cx="624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CE875829-D99B-636F-C055-4599FB8965CF}"/>
              </a:ext>
            </a:extLst>
          </p:cNvPr>
          <p:cNvCxnSpPr>
            <a:stCxn id="55" idx="1"/>
          </p:cNvCxnSpPr>
          <p:nvPr/>
        </p:nvCxnSpPr>
        <p:spPr>
          <a:xfrm flipH="1">
            <a:off x="1059359" y="11168783"/>
            <a:ext cx="1267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6213CFBA-EFC8-B6EF-FA50-68D2C7CA245F}"/>
              </a:ext>
            </a:extLst>
          </p:cNvPr>
          <p:cNvCxnSpPr/>
          <p:nvPr/>
        </p:nvCxnSpPr>
        <p:spPr>
          <a:xfrm flipV="1">
            <a:off x="1059359" y="9727068"/>
            <a:ext cx="0" cy="14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FB012A00-6883-647C-28AB-AFA652EFAC8D}"/>
              </a:ext>
            </a:extLst>
          </p:cNvPr>
          <p:cNvCxnSpPr>
            <a:stCxn id="79" idx="0"/>
          </p:cNvCxnSpPr>
          <p:nvPr/>
        </p:nvCxnSpPr>
        <p:spPr>
          <a:xfrm flipH="1" flipV="1">
            <a:off x="1059358" y="8512094"/>
            <a:ext cx="1" cy="7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D7A6D57E-3CD0-81A1-C71B-7ED58C228EE3}"/>
              </a:ext>
            </a:extLst>
          </p:cNvPr>
          <p:cNvCxnSpPr>
            <a:cxnSpLocks/>
          </p:cNvCxnSpPr>
          <p:nvPr/>
        </p:nvCxnSpPr>
        <p:spPr>
          <a:xfrm>
            <a:off x="1038924" y="8515188"/>
            <a:ext cx="137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28360F0C-0189-1169-E7BF-B0BC0EEEBCD0}"/>
              </a:ext>
            </a:extLst>
          </p:cNvPr>
          <p:cNvCxnSpPr>
            <a:stCxn id="52" idx="3"/>
          </p:cNvCxnSpPr>
          <p:nvPr/>
        </p:nvCxnSpPr>
        <p:spPr>
          <a:xfrm>
            <a:off x="4166828" y="8512094"/>
            <a:ext cx="111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A1A9DC0B-D10C-6287-4301-5BC32EA06058}"/>
              </a:ext>
            </a:extLst>
          </p:cNvPr>
          <p:cNvCxnSpPr>
            <a:cxnSpLocks/>
          </p:cNvCxnSpPr>
          <p:nvPr/>
        </p:nvCxnSpPr>
        <p:spPr>
          <a:xfrm>
            <a:off x="5285678" y="8512094"/>
            <a:ext cx="0" cy="340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CFCF36BC-3C8A-F57D-0DDA-863DD2BD2EF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899197" y="11913219"/>
            <a:ext cx="138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704A855-F195-6430-B5CF-E0508B40B7F2}"/>
              </a:ext>
            </a:extLst>
          </p:cNvPr>
          <p:cNvSpPr txBox="1"/>
          <p:nvPr/>
        </p:nvSpPr>
        <p:spPr>
          <a:xfrm>
            <a:off x="1938458" y="9432234"/>
            <a:ext cx="47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D2D524-21B8-38E2-AD27-301B28936B13}"/>
              </a:ext>
            </a:extLst>
          </p:cNvPr>
          <p:cNvSpPr txBox="1"/>
          <p:nvPr/>
        </p:nvSpPr>
        <p:spPr>
          <a:xfrm>
            <a:off x="4493925" y="8490305"/>
            <a:ext cx="47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11D31EC-121A-62A4-3FC5-63329E728758}"/>
              </a:ext>
            </a:extLst>
          </p:cNvPr>
          <p:cNvSpPr txBox="1"/>
          <p:nvPr/>
        </p:nvSpPr>
        <p:spPr>
          <a:xfrm>
            <a:off x="3356507" y="8844780"/>
            <a:ext cx="54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270DB5B-C9AD-A68B-5459-D0572BF7D32A}"/>
              </a:ext>
            </a:extLst>
          </p:cNvPr>
          <p:cNvSpPr txBox="1"/>
          <p:nvPr/>
        </p:nvSpPr>
        <p:spPr>
          <a:xfrm>
            <a:off x="3375080" y="9767868"/>
            <a:ext cx="54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193180-5E62-D6A1-35A1-05F5D7BB683F}"/>
              </a:ext>
            </a:extLst>
          </p:cNvPr>
          <p:cNvSpPr txBox="1"/>
          <p:nvPr/>
        </p:nvSpPr>
        <p:spPr>
          <a:xfrm>
            <a:off x="4493925" y="3094462"/>
            <a:ext cx="47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08CFFE63-B090-C282-4D60-E7CDFD0FAD92}"/>
              </a:ext>
            </a:extLst>
          </p:cNvPr>
          <p:cNvSpPr/>
          <p:nvPr/>
        </p:nvSpPr>
        <p:spPr>
          <a:xfrm>
            <a:off x="12699" y="1349035"/>
            <a:ext cx="6159508" cy="4621482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BBDF9F-1A9B-D4B9-7A88-51C6CCA9108C}"/>
              </a:ext>
            </a:extLst>
          </p:cNvPr>
          <p:cNvSpPr txBox="1"/>
          <p:nvPr/>
        </p:nvSpPr>
        <p:spPr>
          <a:xfrm>
            <a:off x="146354" y="1526725"/>
            <a:ext cx="2394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 счёта количества элементов, размер которых меньше </a:t>
            </a:r>
            <a:r>
              <a:rPr lang="en-US" b="1" dirty="0"/>
              <a:t>limit</a:t>
            </a:r>
            <a:endParaRPr lang="ru-RU" b="1" dirty="0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E4E81BB1-B7C6-9805-97F3-61EFE2087816}"/>
              </a:ext>
            </a:extLst>
          </p:cNvPr>
          <p:cNvSpPr/>
          <p:nvPr/>
        </p:nvSpPr>
        <p:spPr>
          <a:xfrm>
            <a:off x="12699" y="6965643"/>
            <a:ext cx="6159508" cy="4621482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4A694E-55B7-74CB-95E3-55EEA69CA6CC}"/>
              </a:ext>
            </a:extLst>
          </p:cNvPr>
          <p:cNvSpPr txBox="1"/>
          <p:nvPr/>
        </p:nvSpPr>
        <p:spPr>
          <a:xfrm>
            <a:off x="262689" y="7017787"/>
            <a:ext cx="2064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 формирования нового массива строк</a:t>
            </a:r>
          </a:p>
        </p:txBody>
      </p:sp>
    </p:spTree>
    <p:extLst>
      <p:ext uri="{BB962C8B-B14F-4D97-AF65-F5344CB8AC3E}">
        <p14:creationId xmlns:p14="http://schemas.microsoft.com/office/powerpoint/2010/main" val="697152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104</Words>
  <Application>Microsoft Office PowerPoint</Application>
  <PresentationFormat>Широкоэкранный</PresentationFormat>
  <Paragraphs>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Вася Пупкин</dc:creator>
  <cp:lastModifiedBy>Вася Пупкин</cp:lastModifiedBy>
  <cp:revision>2</cp:revision>
  <dcterms:created xsi:type="dcterms:W3CDTF">2022-08-03T15:18:49Z</dcterms:created>
  <dcterms:modified xsi:type="dcterms:W3CDTF">2022-08-03T15:58:34Z</dcterms:modified>
</cp:coreProperties>
</file>