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8" r:id="rId4"/>
    <p:sldId id="259" r:id="rId5"/>
    <p:sldId id="257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AC"/>
    <a:srgbClr val="469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>
        <p:scale>
          <a:sx n="91" d="100"/>
          <a:sy n="91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E2FEA-5677-2A4F-8A2E-7473241031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EF4D-ADA5-9F45-B1A9-11BEE8FC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EF4D-ADA5-9F45-B1A9-11BEE8FC7A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2695-55C8-C442-98C3-5338A9E72F19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33B6-52F3-0545-A23D-5B48D715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9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2224" y="1825625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2224" y="2601480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1236" y="1862632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which u can click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1236" y="2601480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the user can enter texts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122224" y="3369472"/>
            <a:ext cx="1801091" cy="1219200"/>
          </a:xfrm>
          <a:prstGeom prst="wedgeEllipseCallout">
            <a:avLst>
              <a:gd name="adj1" fmla="val 63380"/>
              <a:gd name="adj2" fmla="val -96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1236" y="3794406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you information about the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4079" y="1842655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84079" y="2486890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26735" y="1842655"/>
            <a:ext cx="1981200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26734" y="2486890"/>
            <a:ext cx="1981199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184078" y="3228109"/>
            <a:ext cx="1842655" cy="2493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137573" y="3228109"/>
            <a:ext cx="1842655" cy="2493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9310255" y="1939637"/>
            <a:ext cx="1801091" cy="1219200"/>
          </a:xfrm>
          <a:prstGeom prst="wedgeEllipseCallout">
            <a:avLst>
              <a:gd name="adj1" fmla="val -113141"/>
              <a:gd name="adj2" fmla="val -125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This is the first page you see on the website.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Register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5861" y="1551709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75861" y="2022765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5861" y="2493821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75861" y="2964878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Password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5860" y="3435931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</a:t>
            </a:r>
            <a:r>
              <a:rPr lang="en-US" dirty="0" err="1" smtClean="0"/>
              <a:t>Pword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860" y="390698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775859" y="4585855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673932" y="1551709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73933" y="2029695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60078" y="2514600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660077" y="2992585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60078" y="3456716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46223" y="3927766"/>
            <a:ext cx="7647703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Homepage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762000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2826328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001491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7176654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14163" y="1149927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26328" y="1995054"/>
            <a:ext cx="6192981" cy="392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from groups </a:t>
            </a:r>
            <a:endParaRPr lang="en-US" dirty="0"/>
          </a:p>
        </p:txBody>
      </p:sp>
      <p:sp>
        <p:nvSpPr>
          <p:cNvPr id="14" name="Merge 13"/>
          <p:cNvSpPr/>
          <p:nvPr/>
        </p:nvSpPr>
        <p:spPr>
          <a:xfrm>
            <a:off x="2222695" y="128016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erge 19"/>
          <p:cNvSpPr/>
          <p:nvPr/>
        </p:nvSpPr>
        <p:spPr>
          <a:xfrm>
            <a:off x="4288087" y="127675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/>
          <p:cNvSpPr/>
          <p:nvPr/>
        </p:nvSpPr>
        <p:spPr>
          <a:xfrm>
            <a:off x="8677427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erge 21"/>
          <p:cNvSpPr/>
          <p:nvPr/>
        </p:nvSpPr>
        <p:spPr>
          <a:xfrm>
            <a:off x="6482864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04201" y="1995053"/>
            <a:ext cx="2022763" cy="392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Recent added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Account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762000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826328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5001491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7176654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14163" y="1149927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6" name="Merge 15"/>
          <p:cNvSpPr/>
          <p:nvPr/>
        </p:nvSpPr>
        <p:spPr>
          <a:xfrm>
            <a:off x="2222695" y="128016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rge 16"/>
          <p:cNvSpPr/>
          <p:nvPr/>
        </p:nvSpPr>
        <p:spPr>
          <a:xfrm>
            <a:off x="4288087" y="127675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erge 17"/>
          <p:cNvSpPr/>
          <p:nvPr/>
        </p:nvSpPr>
        <p:spPr>
          <a:xfrm>
            <a:off x="8677427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rge 18"/>
          <p:cNvSpPr/>
          <p:nvPr/>
        </p:nvSpPr>
        <p:spPr>
          <a:xfrm>
            <a:off x="6482864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Accounts -&gt; Settings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hlinkClick r:id="rId3" action="ppaction://hlinksldjump"/>
          </p:cNvPr>
          <p:cNvSpPr/>
          <p:nvPr/>
        </p:nvSpPr>
        <p:spPr>
          <a:xfrm>
            <a:off x="762000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2826328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3" name="Rounded Rectangle 12">
            <a:hlinkClick r:id="rId5" action="ppaction://hlinksldjump"/>
          </p:cNvPr>
          <p:cNvSpPr/>
          <p:nvPr/>
        </p:nvSpPr>
        <p:spPr>
          <a:xfrm>
            <a:off x="5001491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14" name="Rounded Rectangle 13">
            <a:hlinkClick r:id="rId6" action="ppaction://hlinksldjump"/>
          </p:cNvPr>
          <p:cNvSpPr/>
          <p:nvPr/>
        </p:nvSpPr>
        <p:spPr>
          <a:xfrm>
            <a:off x="7176654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14163" y="1149927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6" name="Merge 15"/>
          <p:cNvSpPr/>
          <p:nvPr/>
        </p:nvSpPr>
        <p:spPr>
          <a:xfrm>
            <a:off x="2222695" y="128016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rge 16"/>
          <p:cNvSpPr/>
          <p:nvPr/>
        </p:nvSpPr>
        <p:spPr>
          <a:xfrm>
            <a:off x="4288087" y="127675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erge 17"/>
          <p:cNvSpPr/>
          <p:nvPr/>
        </p:nvSpPr>
        <p:spPr>
          <a:xfrm>
            <a:off x="8677427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rge 18"/>
          <p:cNvSpPr/>
          <p:nvPr/>
        </p:nvSpPr>
        <p:spPr>
          <a:xfrm>
            <a:off x="6482864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Groups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762000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1" name="Rounded Rectangle 20">
            <a:hlinkClick r:id="rId3" action="ppaction://hlinksldjump"/>
          </p:cNvPr>
          <p:cNvSpPr/>
          <p:nvPr/>
        </p:nvSpPr>
        <p:spPr>
          <a:xfrm>
            <a:off x="2826328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5001491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23" name="Rounded Rectangle 22">
            <a:hlinkClick r:id="rId5" action="ppaction://hlinksldjump"/>
          </p:cNvPr>
          <p:cNvSpPr/>
          <p:nvPr/>
        </p:nvSpPr>
        <p:spPr>
          <a:xfrm>
            <a:off x="7176654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414163" y="1149927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25" name="Merge 24"/>
          <p:cNvSpPr/>
          <p:nvPr/>
        </p:nvSpPr>
        <p:spPr>
          <a:xfrm>
            <a:off x="2222695" y="128016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erge 25"/>
          <p:cNvSpPr/>
          <p:nvPr/>
        </p:nvSpPr>
        <p:spPr>
          <a:xfrm>
            <a:off x="4288087" y="127675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erge 26"/>
          <p:cNvSpPr/>
          <p:nvPr/>
        </p:nvSpPr>
        <p:spPr>
          <a:xfrm>
            <a:off x="8677427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erge 27"/>
          <p:cNvSpPr/>
          <p:nvPr/>
        </p:nvSpPr>
        <p:spPr>
          <a:xfrm>
            <a:off x="6482864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932474" y="2151185"/>
            <a:ext cx="1630361" cy="1125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Group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932473" y="3408218"/>
            <a:ext cx="1630361" cy="1125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Group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932473" y="4665251"/>
            <a:ext cx="1630361" cy="11254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818" y="166255"/>
            <a:ext cx="11804073" cy="6483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7817" y="166256"/>
            <a:ext cx="11804073" cy="5818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Address Bar | Friends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hlinkClick r:id="rId2" action="ppaction://hlinksldjump"/>
          </p:cNvPr>
          <p:cNvSpPr/>
          <p:nvPr/>
        </p:nvSpPr>
        <p:spPr>
          <a:xfrm>
            <a:off x="762000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826328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5001491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14" name="Rounded Rectangle 13">
            <a:hlinkClick r:id="rId5" action="ppaction://hlinksldjump"/>
          </p:cNvPr>
          <p:cNvSpPr/>
          <p:nvPr/>
        </p:nvSpPr>
        <p:spPr>
          <a:xfrm>
            <a:off x="7176654" y="1149927"/>
            <a:ext cx="1842655" cy="4433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14163" y="1149927"/>
            <a:ext cx="1842655" cy="4433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6" name="Merge 15"/>
          <p:cNvSpPr/>
          <p:nvPr/>
        </p:nvSpPr>
        <p:spPr>
          <a:xfrm>
            <a:off x="2222695" y="128016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erge 16"/>
          <p:cNvSpPr/>
          <p:nvPr/>
        </p:nvSpPr>
        <p:spPr>
          <a:xfrm>
            <a:off x="4288087" y="1276750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erge 17"/>
          <p:cNvSpPr/>
          <p:nvPr/>
        </p:nvSpPr>
        <p:spPr>
          <a:xfrm>
            <a:off x="8677427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rge 18"/>
          <p:cNvSpPr/>
          <p:nvPr/>
        </p:nvSpPr>
        <p:spPr>
          <a:xfrm>
            <a:off x="6482864" y="1277812"/>
            <a:ext cx="225083" cy="19694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116</Words>
  <Application>Microsoft Macintosh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Kamaldeep Bachus</dc:creator>
  <cp:lastModifiedBy>Kamaldeep Bachus</cp:lastModifiedBy>
  <cp:revision>12</cp:revision>
  <dcterms:created xsi:type="dcterms:W3CDTF">2015-11-18T12:15:36Z</dcterms:created>
  <dcterms:modified xsi:type="dcterms:W3CDTF">2015-11-20T19:17:11Z</dcterms:modified>
</cp:coreProperties>
</file>