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7" autoAdjust="0"/>
    <p:restoredTop sz="94660"/>
  </p:normalViewPr>
  <p:slideViewPr>
    <p:cSldViewPr snapToGrid="0">
      <p:cViewPr>
        <p:scale>
          <a:sx n="75" d="100"/>
          <a:sy n="75" d="100"/>
        </p:scale>
        <p:origin x="21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30188-BFA6-4C02-B111-E915D6AE401C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2CA39-B2C1-4DC2-903F-81DEB7650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0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6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6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4F9F-D867-46C1-9EC0-FC27D9326E6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00F2BC-D83D-4559-AEA1-AD0449EE0A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ecleverprogrammer.com/2021/01/11/python-program-to-generate-passwor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6782-C1B9-41FE-B526-8C1D74100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504" y="0"/>
            <a:ext cx="9144000" cy="3509963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               Terna Engineering College</a:t>
            </a:r>
            <a:br>
              <a:rPr lang="en-IN" sz="3100" dirty="0"/>
            </a:br>
            <a:r>
              <a:rPr lang="en-IN" sz="3100" dirty="0"/>
              <a:t>               Computer Engineering Department</a:t>
            </a:r>
            <a:br>
              <a:rPr lang="en-IN" sz="3100" dirty="0"/>
            </a:br>
            <a:br>
              <a:rPr lang="en-IN" sz="3100" dirty="0"/>
            </a:br>
            <a:br>
              <a:rPr lang="en-IN" sz="2000" dirty="0"/>
            </a:br>
            <a:r>
              <a:rPr lang="en-IN" sz="2000" dirty="0"/>
              <a:t>Mini Project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3100" b="1" u="sng" dirty="0">
                <a:hlinkClick r:id="rId2"/>
              </a:rPr>
              <a:t>Generate Password with Python</a:t>
            </a:r>
            <a:br>
              <a:rPr lang="en-IN" dirty="0"/>
            </a:b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E4DBD-28E8-4D54-A3BA-9CDD94CD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584267" cy="23875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By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ANIKET MAHADEV GAWADE    id:-TU2F1920082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Under the Guidance of : </a:t>
            </a:r>
            <a:r>
              <a:rPr lang="en-IN" dirty="0" err="1"/>
              <a:t>nilesh</a:t>
            </a:r>
            <a:r>
              <a:rPr lang="en-IN" dirty="0"/>
              <a:t> sir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A5ECC-1552-401B-A329-79B8F99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" y="60311"/>
            <a:ext cx="2771794" cy="6965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1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8259-9D8C-4140-8B95-31E5E3F0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1D89-CCB0-4FF6-81DC-03D569D9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/>
              <a:t>1.Introduction </a:t>
            </a:r>
          </a:p>
          <a:p>
            <a:pPr marL="0" indent="0">
              <a:buNone/>
            </a:pPr>
            <a:r>
              <a:rPr lang="en-US" sz="2500" dirty="0"/>
              <a:t>2. Literature Survey</a:t>
            </a:r>
          </a:p>
          <a:p>
            <a:pPr marL="0" indent="0">
              <a:buNone/>
            </a:pPr>
            <a:r>
              <a:rPr lang="en-US" sz="2500" dirty="0"/>
              <a:t>3. Problem Statement</a:t>
            </a:r>
          </a:p>
          <a:p>
            <a:pPr marL="0" indent="0">
              <a:buNone/>
            </a:pPr>
            <a:r>
              <a:rPr lang="en-US" sz="2500" dirty="0"/>
              <a:t>3. Objectives</a:t>
            </a:r>
          </a:p>
          <a:p>
            <a:pPr marL="0" indent="0">
              <a:buNone/>
            </a:pPr>
            <a:r>
              <a:rPr lang="en-US" sz="2500" dirty="0"/>
              <a:t>4. Scope</a:t>
            </a:r>
          </a:p>
          <a:p>
            <a:pPr marL="0" indent="0">
              <a:buNone/>
            </a:pPr>
            <a:r>
              <a:rPr lang="en-US" sz="2500" dirty="0"/>
              <a:t>5.  Proposed Methodology  </a:t>
            </a:r>
          </a:p>
          <a:p>
            <a:pPr marL="0" indent="0">
              <a:buNone/>
            </a:pPr>
            <a:r>
              <a:rPr lang="en-US" sz="2500" dirty="0"/>
              <a:t>6. System architecture</a:t>
            </a:r>
          </a:p>
          <a:p>
            <a:pPr marL="0" indent="0">
              <a:buNone/>
            </a:pPr>
            <a:r>
              <a:rPr lang="en-US" sz="2500" dirty="0"/>
              <a:t>7. Tools and Dataset Required</a:t>
            </a:r>
          </a:p>
          <a:p>
            <a:pPr marL="0" indent="0">
              <a:buNone/>
            </a:pPr>
            <a:r>
              <a:rPr lang="en-US" sz="2500" dirty="0"/>
              <a:t>8. implementation snapshots</a:t>
            </a:r>
          </a:p>
          <a:p>
            <a:pPr marL="0" indent="0">
              <a:buNone/>
            </a:pPr>
            <a:r>
              <a:rPr lang="en-US" sz="2500" dirty="0"/>
              <a:t>9. Conclusion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74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F720-07C5-4796-A305-A611EABC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53BC-C404-4CF7-8229-80928A3A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Python is an interpreted high-level general-purpose programming language. Python's design philosophy emphasizes code readability with its notable use of significant indentation. Its language constructs as well as its object-oriented approach aim to help programmers write clear, logical code for small and large-scale projects.[29]</a:t>
            </a:r>
          </a:p>
          <a:p>
            <a:endParaRPr lang="en-US" sz="1400" dirty="0"/>
          </a:p>
          <a:p>
            <a:r>
              <a:rPr lang="en-US" sz="1400" dirty="0"/>
              <a:t>Python is dynamically-typed and garbage-collected. It supports multiple programming paradigms, including structured (particularly, procedural), object-oriented and functional programming. Python is often described as a "batteries included" language due to its comprehensive standard library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8813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421D-83E3-433E-8FD8-7F539AA6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428D-73F6-4C9C-B22F-0AEB3337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there are many examples of "random" password generator programs available on the Internet, generating randomness can be tricky and many programs do not generate random characters in a way that ensures strong security. A common recommendation is to use open source security tools where possible since they allow independent checks on the quality of the methods used. Note that simply generating a password at random does not ensure the password is a strong password, because it is possible, although highly unlikely, to generate an easily guessed or cracked password. In fact, there is no need at all for a password to have been produced by a perfectly random process: it just needs to be sufficiently difficult to guess.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B4CED-77A5-4294-8654-E75B02D85D8A}"/>
              </a:ext>
            </a:extLst>
          </p:cNvPr>
          <p:cNvSpPr txBox="1"/>
          <p:nvPr/>
        </p:nvSpPr>
        <p:spPr>
          <a:xfrm>
            <a:off x="956345" y="494950"/>
            <a:ext cx="33804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Problem Statement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E43DC-84F8-4CAB-A66E-FD9B50768E91}"/>
              </a:ext>
            </a:extLst>
          </p:cNvPr>
          <p:cNvSpPr txBox="1"/>
          <p:nvPr/>
        </p:nvSpPr>
        <p:spPr>
          <a:xfrm>
            <a:off x="947956" y="1451295"/>
            <a:ext cx="1061938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save time creating a difficult Password we use Random password generator using python.</a:t>
            </a:r>
          </a:p>
          <a:p>
            <a:endParaRPr lang="en-US" sz="3200" u="sng" dirty="0"/>
          </a:p>
          <a:p>
            <a:r>
              <a:rPr lang="en-US" sz="3200" u="sng" dirty="0"/>
              <a:t>Objectives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Passwords</a:t>
            </a:r>
            <a:r>
              <a:rPr lang="en-US" dirty="0"/>
              <a:t> are critical for cyber security. A good password must have at least 8 </a:t>
            </a:r>
            <a:r>
              <a:rPr lang="en-US" b="1" dirty="0"/>
              <a:t>random characters</a:t>
            </a:r>
            <a:r>
              <a:rPr lang="en-US" dirty="0"/>
              <a:t> in length</a:t>
            </a:r>
          </a:p>
          <a:p>
            <a:r>
              <a:rPr lang="en-US" dirty="0"/>
              <a:t> and should contain lower case letters, upper case letters, numbers and at least one special character.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1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289E3-9329-4D87-BFF5-13843BA42B4A}"/>
              </a:ext>
            </a:extLst>
          </p:cNvPr>
          <p:cNvSpPr txBox="1"/>
          <p:nvPr/>
        </p:nvSpPr>
        <p:spPr>
          <a:xfrm>
            <a:off x="134224" y="327171"/>
            <a:ext cx="1118184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Scope</a:t>
            </a:r>
          </a:p>
          <a:p>
            <a:endParaRPr lang="en-US" dirty="0"/>
          </a:p>
          <a:p>
            <a:r>
              <a:rPr lang="en-US" dirty="0"/>
              <a:t>A random password generator is a software program, hardware device, or online tool that automatically generates </a:t>
            </a:r>
          </a:p>
          <a:p>
            <a:r>
              <a:rPr lang="en-US" dirty="0"/>
              <a:t>a password using parameters that a user sets, including mixed-case letters, numbers, symbols, pronounceability, length, </a:t>
            </a:r>
          </a:p>
          <a:p>
            <a:r>
              <a:rPr lang="en-US" dirty="0"/>
              <a:t>and strength.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sz="3200" u="sng" dirty="0"/>
              <a:t>Proposed Methodology  </a:t>
            </a:r>
          </a:p>
          <a:p>
            <a:r>
              <a:rPr lang="en-US" dirty="0"/>
              <a:t>We can generate a random string password with letters, special characters, and digits using the following two ways.</a:t>
            </a:r>
          </a:p>
          <a:p>
            <a:endParaRPr lang="en-US" dirty="0"/>
          </a:p>
          <a:p>
            <a:r>
              <a:rPr lang="en-US" dirty="0"/>
              <a:t>• Combine the following three constants and use them as a data source for the </a:t>
            </a:r>
            <a:r>
              <a:rPr lang="en-US" dirty="0" err="1"/>
              <a:t>random.choice</a:t>
            </a:r>
            <a:r>
              <a:rPr lang="en-US" dirty="0"/>
              <a:t>() function to select</a:t>
            </a:r>
          </a:p>
          <a:p>
            <a:r>
              <a:rPr lang="en-US" dirty="0"/>
              <a:t> random characters from it.</a:t>
            </a:r>
          </a:p>
          <a:p>
            <a:r>
              <a:rPr lang="en-US" dirty="0"/>
              <a:t>• </a:t>
            </a:r>
            <a:r>
              <a:rPr lang="en-US" dirty="0" err="1"/>
              <a:t>string.ascii_letters</a:t>
            </a:r>
            <a:r>
              <a:rPr lang="en-US" dirty="0"/>
              <a:t>: To include letters from a-z and A-Z</a:t>
            </a:r>
          </a:p>
          <a:p>
            <a:r>
              <a:rPr lang="en-US" dirty="0"/>
              <a:t>•</a:t>
            </a:r>
            <a:r>
              <a:rPr lang="en-US" dirty="0" err="1"/>
              <a:t>string.digits</a:t>
            </a:r>
            <a:r>
              <a:rPr lang="en-US" dirty="0"/>
              <a:t>: To include digits from 1 to 10</a:t>
            </a:r>
          </a:p>
          <a:p>
            <a:r>
              <a:rPr lang="en-US" dirty="0"/>
              <a:t>•</a:t>
            </a:r>
            <a:r>
              <a:rPr lang="en-US" dirty="0" err="1"/>
              <a:t>string.punctuation</a:t>
            </a:r>
            <a:r>
              <a:rPr lang="en-US" dirty="0"/>
              <a:t>: to get special symbols</a:t>
            </a:r>
          </a:p>
          <a:p>
            <a:r>
              <a:rPr lang="en-US" dirty="0"/>
              <a:t>•Use the </a:t>
            </a:r>
            <a:r>
              <a:rPr lang="en-US" dirty="0" err="1"/>
              <a:t>string.printable</a:t>
            </a:r>
            <a:r>
              <a:rPr lang="en-US" dirty="0"/>
              <a:t> constant and choice() function. The </a:t>
            </a:r>
            <a:r>
              <a:rPr lang="en-US" dirty="0" err="1"/>
              <a:t>string.printable</a:t>
            </a:r>
            <a:r>
              <a:rPr lang="en-US" dirty="0"/>
              <a:t> contains a combination of digits, </a:t>
            </a:r>
          </a:p>
          <a:p>
            <a:r>
              <a:rPr lang="en-US" dirty="0" err="1"/>
              <a:t>ascii_letters</a:t>
            </a:r>
            <a:r>
              <a:rPr lang="en-US" dirty="0"/>
              <a:t> (lowercase and uppercase letters), punctuation, and whitespace.</a:t>
            </a:r>
            <a:br>
              <a:rPr lang="en-US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08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27EC6-DEEF-4F02-88B8-69E5FF2F073D}"/>
              </a:ext>
            </a:extLst>
          </p:cNvPr>
          <p:cNvSpPr txBox="1"/>
          <p:nvPr/>
        </p:nvSpPr>
        <p:spPr>
          <a:xfrm>
            <a:off x="299206" y="92279"/>
            <a:ext cx="117278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System architecture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94225-13C2-41BE-A0C5-C533A6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06" y="589581"/>
            <a:ext cx="11369880" cy="61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7C557-C4CC-44A9-A8C5-FA0482909001}"/>
              </a:ext>
            </a:extLst>
          </p:cNvPr>
          <p:cNvSpPr txBox="1"/>
          <p:nvPr/>
        </p:nvSpPr>
        <p:spPr>
          <a:xfrm>
            <a:off x="402672" y="360727"/>
            <a:ext cx="115348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Implementation snapshots</a:t>
            </a:r>
          </a:p>
          <a:p>
            <a:endParaRPr lang="en-US" sz="3200" u="sng" dirty="0"/>
          </a:p>
          <a:p>
            <a:endParaRPr lang="en-US" sz="3200" u="sng" dirty="0"/>
          </a:p>
          <a:p>
            <a:endParaRPr lang="en-US" sz="32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FF676-CCBF-4875-BFAD-DE774CD707B0}"/>
              </a:ext>
            </a:extLst>
          </p:cNvPr>
          <p:cNvSpPr txBox="1"/>
          <p:nvPr/>
        </p:nvSpPr>
        <p:spPr>
          <a:xfrm>
            <a:off x="251669" y="4613945"/>
            <a:ext cx="110650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Conclusion</a:t>
            </a:r>
          </a:p>
          <a:p>
            <a:r>
              <a:rPr lang="en-US" sz="1200" u="sng" dirty="0"/>
              <a:t>Thus we can create random password using Python.</a:t>
            </a:r>
          </a:p>
          <a:p>
            <a:endParaRPr lang="en-US" sz="1200" u="sng" dirty="0"/>
          </a:p>
          <a:p>
            <a:r>
              <a:rPr lang="en-US" sz="1200" dirty="0"/>
              <a:t>References</a:t>
            </a:r>
          </a:p>
          <a:p>
            <a:r>
              <a:rPr lang="en-US" sz="1200" u="sng" dirty="0"/>
              <a:t>google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B01F7-FF98-40A9-B5CB-741D7DA0C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966333"/>
            <a:ext cx="3401037" cy="364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61387-B7FA-4B22-B20F-C2BD5D5F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41" y="966333"/>
            <a:ext cx="3392534" cy="364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F166B-96BA-43DD-B4F6-4D95CE8D0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05" y="966333"/>
            <a:ext cx="3418043" cy="36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E1597-635C-4467-808A-A35D9F12064E}"/>
              </a:ext>
            </a:extLst>
          </p:cNvPr>
          <p:cNvSpPr txBox="1"/>
          <p:nvPr/>
        </p:nvSpPr>
        <p:spPr>
          <a:xfrm>
            <a:off x="369115" y="234893"/>
            <a:ext cx="11492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u="sng" dirty="0"/>
          </a:p>
          <a:p>
            <a:endParaRPr lang="en-US" sz="3200" u="sng" dirty="0"/>
          </a:p>
          <a:p>
            <a:endParaRPr lang="en-US" sz="1200" u="sng" dirty="0"/>
          </a:p>
          <a:p>
            <a:endParaRPr lang="en-US" sz="32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DCC6A-1DA3-4064-936F-F897FD798292}"/>
              </a:ext>
            </a:extLst>
          </p:cNvPr>
          <p:cNvSpPr/>
          <p:nvPr/>
        </p:nvSpPr>
        <p:spPr>
          <a:xfrm>
            <a:off x="3100398" y="2413337"/>
            <a:ext cx="45089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86047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1873</TotalTime>
  <Words>544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               Terna Engineering College                Computer Engineering Department   Mini Project     Generate Password with Python </vt:lpstr>
      <vt:lpstr>Index</vt:lpstr>
      <vt:lpstr>introduction</vt:lpstr>
      <vt:lpstr>Literature Survey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1A Review I     [title]</dc:title>
  <dc:creator>Acer</dc:creator>
  <cp:lastModifiedBy>aniket gawade</cp:lastModifiedBy>
  <cp:revision>26</cp:revision>
  <dcterms:created xsi:type="dcterms:W3CDTF">2020-11-09T08:10:35Z</dcterms:created>
  <dcterms:modified xsi:type="dcterms:W3CDTF">2021-05-16T17:43:27Z</dcterms:modified>
</cp:coreProperties>
</file>