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97A9"/>
    <a:srgbClr val="FEF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ADD49-2380-0D00-1E5C-0EADF007D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8F75B1-4A2A-8EFE-C64F-579B02B6A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37231-31BA-1E1D-D278-49D596E4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6381-0A55-4712-99F0-BD6EF01E5826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3B5A8-13E9-4C20-1538-9E08FC51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7613C-9F14-353F-781D-B9D35138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60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B0EED-B24C-63DE-9CDF-E5E8643F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7352C2-9746-5A23-8CC8-770574FED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3439DD-2CCC-3CD0-5F44-3402A3FE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6381-0A55-4712-99F0-BD6EF01E5826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6A69E-FA46-CFB5-6A2E-A6F036EC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AA88A-0839-D6A5-24C0-74501227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01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016C47-BA9E-3941-E88D-F5333838D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17DF33-A517-F939-9C87-12A5F57B0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0279DB-7E2A-EC33-B213-C1B98745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6381-0A55-4712-99F0-BD6EF01E5826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56131-D71E-5925-473C-3AA8D17C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DA279E-5F16-888D-1FA7-C3688D59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70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B8841-A5F8-3B78-35E3-CD03B99E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0837F-5D69-DDB5-949D-9ECD9E81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49474E-C3B9-EB21-7EC7-42667F6E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6381-0A55-4712-99F0-BD6EF01E5826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062F9-488B-83AB-1387-1B8D9ED4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3752D-B65D-0E48-9AD2-266C99F4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B8518-CEDD-C193-2AA3-60202B88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422383-070E-9373-00EA-82778F98E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FCC2F-D9C2-FF15-52B7-25B81E826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6381-0A55-4712-99F0-BD6EF01E5826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080F5-CE96-C739-4B9D-3F3E6B68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939186-49F2-AADA-E0AC-60276E7C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2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E0190-370B-6D74-2F0D-4FCA0BD6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5299A-9AB8-C2C0-42F6-846BB800E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764BBB-41A5-0FB4-D7FB-10D68C109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F167F-884B-91B0-49F3-423A887E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6381-0A55-4712-99F0-BD6EF01E5826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710C8-61E4-3D37-9894-0E036EF05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692E64-D4FD-858C-6AE4-72F04B89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1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B79E3-4C8E-5BCD-14C6-9FD1AEA0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980A11-31A4-3590-D845-B33263572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C3B082-37D4-11D5-9441-A326647AA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3E8F3B-961C-A896-607A-94216A286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06E455-4A18-4284-6F09-73B4147DB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FDF8DD-8DF1-8623-E2ED-2FF6862E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6381-0A55-4712-99F0-BD6EF01E5826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950F8F-07B7-2871-D5DA-60D29FED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49E73B-F05F-CE71-C287-8E234072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85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C68449-2F0F-1B0F-35CC-2396205F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80085C-BED6-0B33-46BA-9E985267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6381-0A55-4712-99F0-BD6EF01E5826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F3357E-6D02-C469-728E-AA45F12D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75B694-27BA-0688-5EB9-C4BA643B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90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C579FB-1D30-9E17-52D0-FCEC298D9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6381-0A55-4712-99F0-BD6EF01E5826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76CC60-2A3D-FCE0-48F0-292BB2D2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149BEE-0C1A-7C13-63E1-734BCC65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46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6D1FD-90BD-5643-42D6-97BC617CF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C7576-0847-B60B-8C8A-ADC28AD9C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5CE664-61F3-DDC4-C41F-379556D1C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5C09F5-87FE-758D-D81D-34DE4BDA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6381-0A55-4712-99F0-BD6EF01E5826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E9F49-3BC7-FB0A-1656-45A6AAE7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0E66C-0216-1064-46D8-EE8CD1BD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5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9A0E8-8240-C25C-6C6E-6C5A1E5A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867BC6-08C1-63FE-F77B-710D682A1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D2A9-D759-6359-F7B5-AB9E91C39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A8511-D643-149A-A2DF-F20334AE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76381-0A55-4712-99F0-BD6EF01E5826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0DDA2D-548D-8E72-09AC-DCD58C2F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A51DD-BFA8-1A36-06EE-5959C1D7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1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1D1B7F-3F61-DB25-E977-31504DF4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FAE676-C17D-F23B-D259-43B142290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3C32C7-2BD5-EDB5-C903-7A5BDCE72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76381-0A55-4712-99F0-BD6EF01E5826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D4934C-4577-FF0B-A5BA-6A804240D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ECB08-65F1-4B7A-B457-D9E281963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C567F-7721-4E70-976D-30C091A10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6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FE04EE-853D-9441-AF75-1BF0C2A0F7B3}"/>
              </a:ext>
            </a:extLst>
          </p:cNvPr>
          <p:cNvSpPr/>
          <p:nvPr/>
        </p:nvSpPr>
        <p:spPr>
          <a:xfrm>
            <a:off x="93468" y="77252"/>
            <a:ext cx="18288000" cy="2143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9B9F9E-9100-F6A7-1A9E-4200DA387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17" y="1909041"/>
            <a:ext cx="1345835" cy="134583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FCF5B56-3439-E8A4-F979-2C62E19DD3C6}"/>
              </a:ext>
            </a:extLst>
          </p:cNvPr>
          <p:cNvSpPr txBox="1"/>
          <p:nvPr/>
        </p:nvSpPr>
        <p:spPr>
          <a:xfrm>
            <a:off x="3228085" y="2111482"/>
            <a:ext cx="4111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先进医学智能计算实验室</a:t>
            </a:r>
            <a:endParaRPr lang="en-US" altLang="zh-CN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98002C-CCCD-A4B5-928F-A9B103A31364}"/>
              </a:ext>
            </a:extLst>
          </p:cNvPr>
          <p:cNvSpPr txBox="1"/>
          <p:nvPr/>
        </p:nvSpPr>
        <p:spPr>
          <a:xfrm>
            <a:off x="3229452" y="2650091"/>
            <a:ext cx="557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 Condensed" panose="020B0502040204020203" pitchFamily="34" charset="0"/>
              </a:rPr>
              <a:t>Advanced Medical Intelligent Computing Laboratory</a:t>
            </a:r>
            <a:endParaRPr lang="zh-CN" altLang="en-US" dirty="0">
              <a:latin typeface="Bahnschrift Condensed" panose="020B0502040204020203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245DCCF-1A93-1CE3-D9F9-C723DE1C6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706" y="2063631"/>
            <a:ext cx="1021572" cy="102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0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9113B8A-26C1-FBBE-1AC5-D71EEE826319}"/>
              </a:ext>
            </a:extLst>
          </p:cNvPr>
          <p:cNvSpPr/>
          <p:nvPr/>
        </p:nvSpPr>
        <p:spPr>
          <a:xfrm>
            <a:off x="1828799" y="973605"/>
            <a:ext cx="2620800" cy="174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20A56D-21E2-3D69-BA8E-34F98F0FA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240" y="1457499"/>
            <a:ext cx="790644" cy="790644"/>
          </a:xfrm>
          <a:prstGeom prst="roundRect">
            <a:avLst>
              <a:gd name="adj" fmla="val 8252"/>
            </a:avLst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95155D-1ED1-6278-E3DD-83D079DF2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300" y="1457499"/>
            <a:ext cx="790645" cy="790645"/>
          </a:xfrm>
          <a:prstGeom prst="roundRect">
            <a:avLst>
              <a:gd name="adj" fmla="val 9871"/>
            </a:avLst>
          </a:prstGeom>
        </p:spPr>
      </p:pic>
    </p:spTree>
    <p:extLst>
      <p:ext uri="{BB962C8B-B14F-4D97-AF65-F5344CB8AC3E}">
        <p14:creationId xmlns:p14="http://schemas.microsoft.com/office/powerpoint/2010/main" val="1747561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0256AF-8411-6370-E279-C510EDF3A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155FFE2-07F9-0C47-5A27-94F2CC22DAF7}"/>
              </a:ext>
            </a:extLst>
          </p:cNvPr>
          <p:cNvSpPr/>
          <p:nvPr/>
        </p:nvSpPr>
        <p:spPr>
          <a:xfrm>
            <a:off x="1828799" y="973605"/>
            <a:ext cx="2620800" cy="1746000"/>
          </a:xfrm>
          <a:prstGeom prst="rect">
            <a:avLst/>
          </a:prstGeom>
          <a:solidFill>
            <a:schemeClr val="bg1"/>
          </a:solidFill>
          <a:ln w="6350">
            <a:solidFill>
              <a:srgbClr val="3897A9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123036-B1F1-AE08-3101-651BDEE6B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652" y="1389139"/>
            <a:ext cx="838687" cy="91493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65A93F-3994-0D16-DE55-F77E3130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858" y="1754979"/>
            <a:ext cx="2527918" cy="905291"/>
          </a:xfrm>
          <a:prstGeom prst="rect">
            <a:avLst/>
          </a:prstGeom>
          <a:solidFill>
            <a:schemeClr val="bg1"/>
          </a:solidFill>
          <a:effectLst/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D1BD664-165F-1EDF-8310-CC88648F9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858" y="998536"/>
            <a:ext cx="2527919" cy="557054"/>
          </a:xfrm>
          <a:prstGeom prst="rect">
            <a:avLst/>
          </a:prstGeom>
          <a:solidFill>
            <a:schemeClr val="bg1"/>
          </a:solidFill>
          <a:effectLst/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1F2CC82-D795-B85A-BB71-5C20ECCC4D01}"/>
              </a:ext>
            </a:extLst>
          </p:cNvPr>
          <p:cNvSpPr/>
          <p:nvPr/>
        </p:nvSpPr>
        <p:spPr>
          <a:xfrm>
            <a:off x="4245769" y="2207419"/>
            <a:ext cx="83344" cy="134307"/>
          </a:xfrm>
          <a:prstGeom prst="rect">
            <a:avLst/>
          </a:prstGeom>
          <a:solidFill>
            <a:srgbClr val="FEF6F4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EB6AC04-DCBB-E355-BF24-29826C9DD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3315" y="2407596"/>
            <a:ext cx="4634370" cy="204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1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10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华文行楷</vt:lpstr>
      <vt:lpstr>Arial</vt:lpstr>
      <vt:lpstr>Bahnschrift Condensed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兴 黄</dc:creator>
  <cp:lastModifiedBy>文博 李</cp:lastModifiedBy>
  <cp:revision>21</cp:revision>
  <dcterms:created xsi:type="dcterms:W3CDTF">2025-03-11T12:48:00Z</dcterms:created>
  <dcterms:modified xsi:type="dcterms:W3CDTF">2025-03-16T10:30:37Z</dcterms:modified>
</cp:coreProperties>
</file>