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720" y="1935125"/>
            <a:ext cx="5279744" cy="179890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Encryption / Decryption Files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Amin Hassairi (WXZ8SX)</a:t>
            </a: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299044-31B4-4976-96ED-99C49E226D12}"/>
              </a:ext>
            </a:extLst>
          </p:cNvPr>
          <p:cNvSpPr txBox="1"/>
          <p:nvPr/>
        </p:nvSpPr>
        <p:spPr>
          <a:xfrm>
            <a:off x="5075582" y="2389097"/>
            <a:ext cx="62152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my laptop is not used only by me. As I am generous so everyone can use it. Here when I started to think about encryption my files and my photos.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say encryption we mean also decryption!</a:t>
            </a:r>
          </a:p>
        </p:txBody>
      </p:sp>
    </p:spTree>
    <p:extLst>
      <p:ext uri="{BB962C8B-B14F-4D97-AF65-F5344CB8AC3E}">
        <p14:creationId xmlns:p14="http://schemas.microsoft.com/office/powerpoint/2010/main" val="121601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BD0FA-02FB-4B2F-834E-63198EE5E4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2441F-1D11-4CDE-ADC7-09BDB2A3DA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3252532-B3AF-4362-BBED-DA7470B34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403371-5A9D-498F-827B-FA42A3122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893" y="903156"/>
            <a:ext cx="8427004" cy="49145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18E7AF-C1EF-40FC-A704-2E9846EBFCBF}"/>
              </a:ext>
            </a:extLst>
          </p:cNvPr>
          <p:cNvSpPr txBox="1"/>
          <p:nvPr/>
        </p:nvSpPr>
        <p:spPr>
          <a:xfrm>
            <a:off x="3148308" y="1281465"/>
            <a:ext cx="49960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CF9975-2EA7-4943-93DA-AE27B05C6FE3}"/>
              </a:ext>
            </a:extLst>
          </p:cNvPr>
          <p:cNvSpPr txBox="1"/>
          <p:nvPr/>
        </p:nvSpPr>
        <p:spPr>
          <a:xfrm>
            <a:off x="2888973" y="2316994"/>
            <a:ext cx="6771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/ Decryption Files (Photos, TXT files, folders) throw a predefined password (Fernet Key).</a:t>
            </a:r>
          </a:p>
        </p:txBody>
      </p:sp>
    </p:spTree>
    <p:extLst>
      <p:ext uri="{BB962C8B-B14F-4D97-AF65-F5344CB8AC3E}">
        <p14:creationId xmlns:p14="http://schemas.microsoft.com/office/powerpoint/2010/main" val="2237471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D5FA-6EEC-44EC-8AC9-273D162608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C06B9-AC9F-4E4F-B7AB-F9A5128023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C4EF0340-CB99-4956-A5FD-4DAE275EA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A806BB-CC81-4E0B-870F-0B17374B8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553" y="1163582"/>
            <a:ext cx="9007734" cy="36999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72F78A-846C-42ED-8A1C-9A1983F23368}"/>
              </a:ext>
            </a:extLst>
          </p:cNvPr>
          <p:cNvSpPr txBox="1"/>
          <p:nvPr/>
        </p:nvSpPr>
        <p:spPr>
          <a:xfrm>
            <a:off x="2504661" y="1660055"/>
            <a:ext cx="37577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A26894-3FFE-43C2-BDF2-DEBC4DBD5C11}"/>
              </a:ext>
            </a:extLst>
          </p:cNvPr>
          <p:cNvSpPr txBox="1"/>
          <p:nvPr/>
        </p:nvSpPr>
        <p:spPr>
          <a:xfrm>
            <a:off x="2112406" y="2770949"/>
            <a:ext cx="4542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have a look how things work!</a:t>
            </a:r>
          </a:p>
        </p:txBody>
      </p:sp>
    </p:spTree>
    <p:extLst>
      <p:ext uri="{BB962C8B-B14F-4D97-AF65-F5344CB8AC3E}">
        <p14:creationId xmlns:p14="http://schemas.microsoft.com/office/powerpoint/2010/main" val="2509094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3CC6-6217-4ADB-988B-A4E5435BB6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875BB-57B4-4E53-A259-6393841A6C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D5218296-DA4A-4361-B4EA-493E74A08A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E40D56-C49C-45EA-8448-07DDBA18F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244" y="1444046"/>
            <a:ext cx="8781895" cy="41748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3973CE-ED48-4114-A9A8-6024715B5C43}"/>
              </a:ext>
            </a:extLst>
          </p:cNvPr>
          <p:cNvSpPr txBox="1"/>
          <p:nvPr/>
        </p:nvSpPr>
        <p:spPr>
          <a:xfrm>
            <a:off x="2584174" y="1956316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F5B457-1BF8-49AD-BDF3-9B4C004E2B86}"/>
              </a:ext>
            </a:extLst>
          </p:cNvPr>
          <p:cNvSpPr txBox="1"/>
          <p:nvPr/>
        </p:nvSpPr>
        <p:spPr>
          <a:xfrm>
            <a:off x="2014330" y="2759072"/>
            <a:ext cx="76597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forget to use the same password to encrypt and decrypt your files!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work can be extended to encrypt folders and subfolders.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encrypting my files and photos I could finally be reassured that no one could access to my personal life! Hopefully I won’t forget my password otherwise I will lose all my data.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581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26273-77D3-4116-A91B-7A4AE5AED0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075A2-B830-4A20-AE09-60AC63C20F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D9E8AC14-A246-4D4F-ABD3-68F7BF377F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DCAF99-20C8-4C75-8061-DEF83554E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53" y="1550490"/>
            <a:ext cx="9146637" cy="37570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40CE7D-E990-402A-85D2-F026BD49080D}"/>
              </a:ext>
            </a:extLst>
          </p:cNvPr>
          <p:cNvSpPr txBox="1"/>
          <p:nvPr/>
        </p:nvSpPr>
        <p:spPr>
          <a:xfrm>
            <a:off x="2888974" y="2971004"/>
            <a:ext cx="683812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attention!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97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4789F0EC2FE68C418F4DD25FFF4C8CDB" ma:contentTypeVersion="13" ma:contentTypeDescription="Új dokumentum létrehozása." ma:contentTypeScope="" ma:versionID="d74ff96c245f35a36bec0081c26edaf7">
  <xsd:schema xmlns:xsd="http://www.w3.org/2001/XMLSchema" xmlns:xs="http://www.w3.org/2001/XMLSchema" xmlns:p="http://schemas.microsoft.com/office/2006/metadata/properties" xmlns:ns3="5ce15542-950a-4a61-905b-0bb11feedd0a" xmlns:ns4="486236ac-c889-4d95-826e-01d5fd05f994" targetNamespace="http://schemas.microsoft.com/office/2006/metadata/properties" ma:root="true" ma:fieldsID="21e2459ce69047d235a4e695a2e573a9" ns3:_="" ns4:_="">
    <xsd:import namespace="5ce15542-950a-4a61-905b-0bb11feedd0a"/>
    <xsd:import namespace="486236ac-c889-4d95-826e-01d5fd05f99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e15542-950a-4a61-905b-0bb11feedd0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Megosztási tipp kivonata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6236ac-c889-4d95-826e-01d5fd05f9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486236ac-c889-4d95-826e-01d5fd05f994" xsi:nil="true"/>
  </documentManagement>
</p:properties>
</file>

<file path=customXml/itemProps1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34D23A-F022-4890-8F12-095E1475AD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e15542-950a-4a61-905b-0bb11feedd0a"/>
    <ds:schemaRef ds:uri="486236ac-c889-4d95-826e-01d5fd05f9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92E9E5-79AF-4029-8FCA-9C327D54FD8F}">
  <ds:schemaRefs>
    <ds:schemaRef ds:uri="http://www.w3.org/XML/1998/namespace"/>
    <ds:schemaRef ds:uri="5ce15542-950a-4a61-905b-0bb11feedd0a"/>
    <ds:schemaRef ds:uri="http://schemas.microsoft.com/office/2006/documentManagement/types"/>
    <ds:schemaRef ds:uri="486236ac-c889-4d95-826e-01d5fd05f994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{985B01F2-5809-4E1F-BA5E-399400B3922D}tf56410444_win32</Template>
  <TotalTime>46</TotalTime>
  <Words>152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 Next LT Pro</vt:lpstr>
      <vt:lpstr>Avenir Next LT Pro Light</vt:lpstr>
      <vt:lpstr>Garamond</vt:lpstr>
      <vt:lpstr>Times New Roman</vt:lpstr>
      <vt:lpstr>SavonVTI</vt:lpstr>
      <vt:lpstr>Encryption / Decryption Files</vt:lpstr>
      <vt:lpstr>Introduction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Encryption / Decryption Files</dc:title>
  <dc:creator>Hassairi Amin</dc:creator>
  <cp:lastModifiedBy>Hassairi Amin</cp:lastModifiedBy>
  <cp:revision>7</cp:revision>
  <dcterms:created xsi:type="dcterms:W3CDTF">2022-04-01T12:13:58Z</dcterms:created>
  <dcterms:modified xsi:type="dcterms:W3CDTF">2022-04-26T06:02:47Z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0x0101004789F0EC2FE68C418F4DD25FFF4C8CDB</vt:lpwstr>
  </property>
</Properties>
</file>