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Handwritten Digit Recognition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Amrut Devidas Hingole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recognize handwritten digits (0–9) using CNN with high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MNIST</a:t>
            </a:r>
          </a:p>
          <a:p>
            <a:r>
              <a:t>Images: 70,000</a:t>
            </a:r>
          </a:p>
          <a:p>
            <a:r>
              <a:t>Image Size: 28x28 pixels</a:t>
            </a:r>
          </a:p>
          <a:p>
            <a:r>
              <a:t>Classes: Digits 0–9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Displayed sample digit images, pixel distributions, and class frequency.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 Model with Conv2D, MaxPooling2D, Flatten, Dense, Dropout.</a:t>
            </a:r>
          </a:p>
          <a:p>
            <a:r>
              <a:t>Trained using digit_model.h5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Evaluated using accuracy, loss graph, and confusion matrix.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digit image ➝ Predict digit ➝ Download results as CSV.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CSV uploaded to Power BI ➝ Visualization of digit-wise prediction count.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Accurate and efficient model for real-time digit recognition using CNN.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