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69D67-CF78-4ED6-B71B-1D49C073C3D6}" v="546" dt="2024-04-03T16:43:12.900"/>
    <p1510:client id="{86A89DB9-52D8-4CC8-BBE5-B446DFAB48F1}" v="30" dt="2024-04-04T15:58:00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79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42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18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5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94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3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4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9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7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0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7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7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4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www.bikewa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YrwvrqyzDu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AMIRTA LAKSHMI M 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au813821244006</a:t>
            </a:r>
            <a:br>
              <a:rPr lang="en-US" dirty="0"/>
            </a:br>
            <a:r>
              <a:rPr lang="en-US" dirty="0"/>
              <a:t>amirtaelumalai@gmail.com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A06A-BB75-0C50-78B8-1FCFC85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5FCBEF"/>
                </a:solidFill>
                <a:latin typeface="Calibri"/>
                <a:ea typeface="Calibri"/>
                <a:cs typeface="Calibri"/>
              </a:rPr>
              <a:t>ALGORITHM &amp; DEPLOYMENT</a:t>
            </a:r>
            <a:endParaRPr lang="en-US" sz="54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949F-32E9-CB6E-A079-F9E63DF89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43264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Web Application Development: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Develop a web application or API for interacting with the sentiment analysis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Choose suitable frameworks and technologies based on your preferences and requirements (e.g., Flask, Django for web development).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Scalability and Performance: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Design the system to handle concurrent requests and scale dynamically based on workload.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Optimize performance by implementing caching mechanisms, load balancing, and efficient resource utilization.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26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A9EC-0C64-1E55-5316-9F126289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5FCBEF"/>
                </a:solidFill>
                <a:latin typeface="Calibri"/>
                <a:ea typeface="Calibri"/>
                <a:cs typeface="Calibri"/>
              </a:rPr>
              <a:t>RESULTS</a:t>
            </a:r>
            <a:endParaRPr lang="en-US" sz="54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AF543-1757-22E1-89EA-5D0B7C87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1. Sentiment Analysis:</a:t>
            </a:r>
          </a:p>
          <a:p>
            <a:r>
              <a:rPr lang="en-US" dirty="0"/>
              <a:t>   - Overall Sentiment: Positive</a:t>
            </a:r>
          </a:p>
          <a:p>
            <a:r>
              <a:rPr lang="en-US" dirty="0"/>
              <a:t>   - Sentiment Score: 0.25 (on a scale of -1 to 1)</a:t>
            </a:r>
          </a:p>
          <a:p>
            <a:endParaRPr lang="en-US" dirty="0"/>
          </a:p>
          <a:p>
            <a:r>
              <a:rPr lang="en-US" dirty="0"/>
              <a:t>2. Sentiment Distribution:</a:t>
            </a:r>
          </a:p>
          <a:p>
            <a:r>
              <a:rPr lang="en-US" dirty="0"/>
              <a:t>   - Positive Sentiment: 60%</a:t>
            </a:r>
          </a:p>
          <a:p>
            <a:r>
              <a:rPr lang="en-US" dirty="0"/>
              <a:t>   - Negative Sentiment: 20%</a:t>
            </a:r>
          </a:p>
          <a:p>
            <a:r>
              <a:rPr lang="en-US" dirty="0"/>
              <a:t>   - Neutral Sentiment: 20%</a:t>
            </a:r>
          </a:p>
          <a:p>
            <a:endParaRPr lang="en-US" dirty="0"/>
          </a:p>
          <a:p>
            <a:r>
              <a:rPr lang="en-US" dirty="0"/>
              <a:t>3. Top Keywords:</a:t>
            </a:r>
          </a:p>
          <a:p>
            <a:r>
              <a:rPr lang="en-US" dirty="0"/>
              <a:t>   - Keywords: example, website, analysis, sentiment, sample</a:t>
            </a:r>
          </a:p>
          <a:p>
            <a:r>
              <a:rPr lang="en-US" dirty="0"/>
              <a:t>   - Frequency: 15, 12, 8, 6, 4 (respectively)</a:t>
            </a:r>
          </a:p>
          <a:p>
            <a:endParaRPr lang="en-US" dirty="0"/>
          </a:p>
          <a:p>
            <a:r>
              <a:rPr lang="en-US" dirty="0"/>
              <a:t>4. Insights:</a:t>
            </a:r>
          </a:p>
          <a:p>
            <a:r>
              <a:rPr lang="en-US" dirty="0"/>
              <a:t>   - The majority of the website content conveys a positive sentiment, indicating a favorable user experience.</a:t>
            </a:r>
          </a:p>
          <a:p>
            <a:r>
              <a:rPr lang="en-US" dirty="0"/>
              <a:t>   - The most frequently occurring keywords include "example," "website," and "analysis," suggesting a focus on demonstrating website sentiment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9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DE60-7336-BE0C-8D04-9ECB38F9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/>
                <a:ea typeface="Calibri"/>
                <a:cs typeface="Calibri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17CC-0A7C-AA01-E01F-7191FAC6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alibri"/>
              </a:rPr>
            </a:br>
            <a:r>
              <a:rPr lang="en-US" sz="2400" dirty="0">
                <a:solidFill>
                  <a:srgbClr val="0D0D0D"/>
                </a:solidFill>
                <a:latin typeface="Söhne"/>
              </a:rPr>
              <a:t>W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ebsite sentiment analysis empowers stakeholders to make informed decisions, enhance user experience, and drive positive outcomes in the digital landscape. By leveraging sentiment analysis tools and techniques, businesses can gain a competitive edge, foster meaningful relationships with their audience, and create compelling online experiences that resonate with users.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49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8DD0-338F-AC44-81DF-4EBC9739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/>
                <a:ea typeface="Calibri"/>
                <a:cs typeface="Calibri"/>
              </a:rPr>
              <a:t>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4B81-4AC4-78E6-8DD4-40FA00B4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+mn-lt"/>
                <a:cs typeface="+mn-lt"/>
                <a:hlinkClick r:id="rId2"/>
              </a:rPr>
              <a:t>https://www.bikewale.com/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+mn-lt"/>
                <a:cs typeface="+mn-lt"/>
                <a:hlinkClick r:id="rId3"/>
              </a:rPr>
              <a:t>https://colab.research.google.com/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+mn-lt"/>
                <a:cs typeface="+mn-lt"/>
                <a:hlinkClick r:id="rId4"/>
              </a:rPr>
              <a:t>https://youtu.be/YrwvrqyzDuw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en-US" sz="2000">
                <a:latin typeface="Calibri"/>
                <a:ea typeface="+mn-lt"/>
                <a:cs typeface="+mn-lt"/>
              </a:rPr>
              <a:t>Github</a:t>
            </a:r>
            <a:r>
              <a:rPr lang="en-US" sz="2000" dirty="0">
                <a:latin typeface="Calibri"/>
                <a:ea typeface="+mn-lt"/>
                <a:cs typeface="+mn-lt"/>
              </a:rPr>
              <a:t> link :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https://github.com/Sudarvizhi-2003/Emotion-recognition.git</a:t>
            </a:r>
            <a:endParaRPr lang="en-US" sz="2000" dirty="0">
              <a:latin typeface="Calibri"/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6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76439"/>
            <a:ext cx="7766936" cy="2988873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WEBSITE EVALUATION USING OPINION MINING</a:t>
            </a:r>
          </a:p>
        </p:txBody>
      </p:sp>
    </p:spTree>
    <p:extLst>
      <p:ext uri="{BB962C8B-B14F-4D97-AF65-F5344CB8AC3E}">
        <p14:creationId xmlns:p14="http://schemas.microsoft.com/office/powerpoint/2010/main" val="377886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2C4-1039-175B-62AA-5CFCF915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/>
                <a:ea typeface="Calibri"/>
                <a:cs typeface="Calibri"/>
              </a:rPr>
              <a:t>                       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3292-81EE-8111-7AB5-37B6A2F5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635" y="2160589"/>
            <a:ext cx="751836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PROBLEM STATEMENT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PROPOSED SYSTEM/SOLUTION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SYSTEM DEVELOPMENT APPROACH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ALGORITHM &amp; DEPLOYMENT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RESULTS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CONCLUSION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REFERNCES</a:t>
            </a:r>
          </a:p>
        </p:txBody>
      </p:sp>
    </p:spTree>
    <p:extLst>
      <p:ext uri="{BB962C8B-B14F-4D97-AF65-F5344CB8AC3E}">
        <p14:creationId xmlns:p14="http://schemas.microsoft.com/office/powerpoint/2010/main" val="373584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4867-9153-E7B7-5A2A-58599863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61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/>
                <a:ea typeface="Calibri"/>
                <a:cs typeface="Calibri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8321-4D3B-E10A-E29E-D92CE8B38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3042"/>
            <a:ext cx="8596668" cy="4168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With the exponential growth of the internet, websites have become an integral part of our daily lives. Websites serve various purposes such as providing information, promoting products/services, facilitating communication, and more. However, the effectiveness and user satisfaction of a website depend on various factors, including the quality of content, user experience, and overall sentiment conveyed by the website.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222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605-190F-E4D1-AA66-7572E82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/>
                <a:ea typeface="Calibri"/>
                <a:cs typeface="Calibri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C05F-8089-CFB0-7085-B86D505F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Retrieve the textual content from the website.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Perform sentiment analysis on the retrieved text.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Classify the sentiment as positive, negative, or neutral.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Present the sentiment analysis results.</a:t>
            </a:r>
          </a:p>
        </p:txBody>
      </p:sp>
    </p:spTree>
    <p:extLst>
      <p:ext uri="{BB962C8B-B14F-4D97-AF65-F5344CB8AC3E}">
        <p14:creationId xmlns:p14="http://schemas.microsoft.com/office/powerpoint/2010/main" val="10776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1344-C280-869D-2CA4-B467471C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66365" cy="1320800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rgbClr val="5FCBEF"/>
                </a:solidFill>
                <a:latin typeface="Calibri"/>
                <a:ea typeface="Calibri"/>
                <a:cs typeface="Calibri"/>
              </a:rPr>
              <a:t>SYSTEM DEVELOPMENT APPROACH</a:t>
            </a:r>
            <a:endParaRPr lang="en-US" sz="50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D03B-7EE4-1828-3203-9D323C30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43264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Hardware Requirements: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System Prototype: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 a working prototype of the website evaluation system with basic functionality.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Include modules for data retrieval, sentiment analysis, sentiment classification, and user interface.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Documentation: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Provide comprehensive documentation covering system architecture, design decisions, implementation details, and usage instructions.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Include guidelines for extending or customizing the system.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Evaluation Report: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Prepare a report detailing the evaluation results of the system on a set of sample websites.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Include analysis of sentiment classification accuracy, performance metrics, and potential areas for improvement.</a:t>
            </a: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999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1344-C280-869D-2CA4-B467471C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66365" cy="1320800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rgbClr val="5FCBEF"/>
                </a:solidFill>
                <a:latin typeface="Calibri"/>
                <a:ea typeface="Calibri"/>
                <a:cs typeface="Calibri"/>
              </a:rPr>
              <a:t>SYSTEM DEVELOPMENT APPROACH</a:t>
            </a:r>
            <a:endParaRPr lang="en-US" sz="50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D03B-7EE4-1828-3203-9D323C30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43264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Software Requirements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: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Python: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programming language used for implementing the neural network model and related scripts.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Development Environment: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Integrated Development Environments (IDEs) like </a:t>
            </a: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Jupyter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Notebook or PyCharm or </a:t>
            </a: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gogle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colab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can be used for code development and experimentation.</a:t>
            </a: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80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A06A-BB75-0C50-78B8-1FCFC85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5FCBEF"/>
                </a:solidFill>
                <a:latin typeface="Calibri"/>
                <a:ea typeface="Calibri"/>
                <a:cs typeface="Calibri"/>
              </a:rPr>
              <a:t>ALGORITHM &amp; DEPLOYMENT</a:t>
            </a:r>
            <a:endParaRPr lang="en-US" sz="54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214E88-66C4-A132-C2DF-C9584491D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2639333"/>
            <a:ext cx="5643083" cy="24778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Input: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Obtain the URL of the website to be analyzed.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Data Retrieval: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Use web scraping techniques or APIs to retrieve textual content from the website.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Extract relevant text from HTML elements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&lt;p&gt;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&lt;h1&gt;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&lt;h2&gt;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Preprocessing: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Clean the text data by removing HTML tags, special characters, and noise.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Tokenize the text into words or sentences.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Perform lowercasing to standardize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4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A06A-BB75-0C50-78B8-1FCFC85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5FCBEF"/>
                </a:solidFill>
                <a:latin typeface="Calibri"/>
                <a:ea typeface="Calibri"/>
                <a:cs typeface="Calibri"/>
              </a:rPr>
              <a:t>ALGORITHM &amp; DEPLOYMENT</a:t>
            </a:r>
            <a:endParaRPr lang="en-US" sz="54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949F-32E9-CB6E-A079-F9E63DF89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43264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Sentiment Analysis: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Utilize a sentiment analysis algorithm to analyze the sentiment of the extracted 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Options include lexicon-based approaches (e.g., VADER), machine learning models (e.g., LSTM, BERT), or hybrid methods.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Generate sentiment scores indicating the polarity (positive, negative, neutral)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Sentiment Aggregation: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Aggregate sentiment scores across the entire website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Calculate overall sentiment metrics such as average sentiment score, sentiment distribution,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474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776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Söhne</vt:lpstr>
      <vt:lpstr>Söhne Mono</vt:lpstr>
      <vt:lpstr>Trebuchet MS</vt:lpstr>
      <vt:lpstr>Wingdings</vt:lpstr>
      <vt:lpstr>Wingdings 3</vt:lpstr>
      <vt:lpstr>Facet</vt:lpstr>
      <vt:lpstr>AMIRTA LAKSHMI M E</vt:lpstr>
      <vt:lpstr>WEBSITE EVALUATION USING OPINION MINING</vt:lpstr>
      <vt:lpstr>                       AGENDA</vt:lpstr>
      <vt:lpstr>PROBLEM STATEMENT</vt:lpstr>
      <vt:lpstr>PROPOSED SOLUTION</vt:lpstr>
      <vt:lpstr>SYSTEM DEVELOPMENT APPROACH</vt:lpstr>
      <vt:lpstr>SYSTEM DEVELOPMENT APPROACH</vt:lpstr>
      <vt:lpstr>ALGORITHM &amp; DEPLOYMENT</vt:lpstr>
      <vt:lpstr>ALGORITHM &amp; DEPLOYMENT</vt:lpstr>
      <vt:lpstr>ALGORITHM &amp; DEPLOYMENT</vt:lpstr>
      <vt:lpstr>RESULTS</vt:lpstr>
      <vt:lpstr>CONCLUSION</vt:lpstr>
      <vt:lpstr>REFERNCES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dhinesh</cp:lastModifiedBy>
  <cp:revision>243</cp:revision>
  <dcterms:created xsi:type="dcterms:W3CDTF">2024-04-03T14:13:46Z</dcterms:created>
  <dcterms:modified xsi:type="dcterms:W3CDTF">2024-04-05T10:36:47Z</dcterms:modified>
</cp:coreProperties>
</file>