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D71D-DC8F-F73F-8CB3-98B5A7448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E0EA9-8031-50B1-FAFE-3023427D1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854E-46EA-AA8A-AC4B-4555CD7D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222F-6A83-6AF9-6775-B9ED9B69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BEE4-1164-B2FD-A7DA-7D48188D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D0A0-4EEA-F4BE-C846-99A1A7E5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F2A9-BA0C-FD73-44E2-0931C20B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BE08-7E1C-7433-A83B-F0D8603C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6229-5AB0-6C13-1D07-023D4ADF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9DAFA-1633-E54A-5238-07BB3F7D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4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95E0D-03B3-9469-BE19-00A791C10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4DD1F-8B14-554B-9691-6E3273F3E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62CD-E1AC-A1D2-7D71-AAD70A93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CA5B-B305-68FA-C3DF-6B4376FF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2CA4-8BB1-FE75-F42B-81E73EEF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4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90A5-D3D4-F648-8B8F-5C9E7138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D7A6-685D-7069-AFE8-FA420CA1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BCD7-6F10-F3EB-DAB6-B2323986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E9ED-F707-D58D-10AC-D00ACB30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D4E5-759A-7D18-6F8B-E5A3D10F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3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8C7C-53D0-D53A-CBE0-0320331C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4A662-196C-C019-3161-3FDB4BF7F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6AA1-DED8-AB77-10A6-87060812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E625-A4C7-EAA0-59AA-360FA197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3F029-36A7-5DA8-59FB-4EAEEF1B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0E2D-12EE-C51C-48C3-6748F1EA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4670-23EC-16EA-9A33-88EFCCB85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F1B6F-D79E-4BCF-EB61-DC074630F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51D9-B5DE-F7E0-1CA5-45147B53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7327A-A342-93DE-800B-77D8FB74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9D14A-7210-5D78-B1CA-4FFF1107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1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6FE6-9BDA-9BCE-D26E-F3309342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97E32-1D14-69E5-7DBF-3912380DF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1E04-3585-0731-FCBF-8F50832BB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D49B1-2B79-B99C-C72B-39ADCC5E1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284A3-1684-615E-EE94-A46EFD506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D41FE-941F-BF14-DE1E-19D1818D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0AE4-4EAC-BF8B-BDEA-B2F5839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6B08C-E587-022A-862B-B230955A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43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824-C28E-1BFD-5D70-6AC31202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3E2DB-FA95-91A5-5584-6E2552C5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B668B-6DA4-72DB-52A3-A8B0C910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8F27C-A21D-4BE1-FB3D-E0358DC6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2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62A58-1C44-8C0F-870C-071ED65E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C4113-4B0C-5598-D9F9-62393056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F2840-E78A-A0AB-DB7A-C4B2CE89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9D9D-C303-8A8A-1039-E33B31B9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8785-FA12-04F4-1484-4AB80049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982D-5A91-C083-74F2-8429504F2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A488D-E84F-CF07-DF7C-8DF985F3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4373F-D6D5-7DC4-DBAB-8CFF85EC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6B44D-E9B9-698D-546B-F7331C1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8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1DE8-8D70-5FB8-FC65-72CE5441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3D22D-1F39-5C42-6A97-2119C1A78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BBE3-65E0-5388-998B-BDE6EF15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D4C44-0B46-BF06-AF30-58B4029E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DF9A-8444-ADA9-C662-F393F021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CF4E6-1640-E3ED-3E68-A34F9BD5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7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2A740-297A-D212-B2D7-040F9999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46093-0751-8211-22B9-0CA70F738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02F69-76AD-AC47-9706-6952CC386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4E31-373F-4E22-B50D-D52F3D1DF59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3F763-8DA1-6F7D-3997-0DB2A8632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ED46-5894-8C9F-E054-FD7499CBC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9F31-491F-41D5-9DD9-39FB4381E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B41547-446E-FC14-B184-8C99E37D860C}"/>
              </a:ext>
            </a:extLst>
          </p:cNvPr>
          <p:cNvSpPr/>
          <p:nvPr/>
        </p:nvSpPr>
        <p:spPr>
          <a:xfrm>
            <a:off x="1039905" y="735107"/>
            <a:ext cx="1694330" cy="25549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B70261-19AE-D703-4D39-48CA4952B7FA}"/>
              </a:ext>
            </a:extLst>
          </p:cNvPr>
          <p:cNvSpPr/>
          <p:nvPr/>
        </p:nvSpPr>
        <p:spPr>
          <a:xfrm>
            <a:off x="1138517" y="1075763"/>
            <a:ext cx="842683" cy="5289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89B2B7-731A-5F13-6BEC-4D34D7132561}"/>
              </a:ext>
            </a:extLst>
          </p:cNvPr>
          <p:cNvSpPr/>
          <p:nvPr/>
        </p:nvSpPr>
        <p:spPr>
          <a:xfrm>
            <a:off x="2084294" y="811306"/>
            <a:ext cx="546847" cy="528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851B8-9172-0F91-1B3C-42CF6D86D33D}"/>
              </a:ext>
            </a:extLst>
          </p:cNvPr>
          <p:cNvCxnSpPr/>
          <p:nvPr/>
        </p:nvCxnSpPr>
        <p:spPr>
          <a:xfrm>
            <a:off x="1039905" y="1712259"/>
            <a:ext cx="169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34C12D-C9E0-9B3D-F0DE-C7721253B456}"/>
              </a:ext>
            </a:extLst>
          </p:cNvPr>
          <p:cNvCxnSpPr>
            <a:stCxn id="8" idx="6"/>
          </p:cNvCxnSpPr>
          <p:nvPr/>
        </p:nvCxnSpPr>
        <p:spPr>
          <a:xfrm flipV="1">
            <a:off x="2631141" y="1075763"/>
            <a:ext cx="3720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9876FB-FFBC-EC27-23B3-EFE37A3FEC3E}"/>
              </a:ext>
            </a:extLst>
          </p:cNvPr>
          <p:cNvCxnSpPr>
            <a:stCxn id="7" idx="1"/>
          </p:cNvCxnSpPr>
          <p:nvPr/>
        </p:nvCxnSpPr>
        <p:spPr>
          <a:xfrm flipH="1">
            <a:off x="806824" y="1340221"/>
            <a:ext cx="3316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4AA0D-AE7D-41A1-0C38-EFC658AC657E}"/>
              </a:ext>
            </a:extLst>
          </p:cNvPr>
          <p:cNvCxnSpPr/>
          <p:nvPr/>
        </p:nvCxnSpPr>
        <p:spPr>
          <a:xfrm>
            <a:off x="2631141" y="2492188"/>
            <a:ext cx="372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D76A2CC2-C461-E72F-B59C-C28AA2BAB5B6}"/>
              </a:ext>
            </a:extLst>
          </p:cNvPr>
          <p:cNvSpPr/>
          <p:nvPr/>
        </p:nvSpPr>
        <p:spPr>
          <a:xfrm>
            <a:off x="2442882" y="3290048"/>
            <a:ext cx="188259" cy="7620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3E131C-09CA-5CF1-CF12-4FEB006DC0F8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537012" y="3366248"/>
            <a:ext cx="0" cy="19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AC5FF0-E66D-1165-1CEA-1DA17E13F618}"/>
              </a:ext>
            </a:extLst>
          </p:cNvPr>
          <p:cNvSpPr txBox="1"/>
          <p:nvPr/>
        </p:nvSpPr>
        <p:spPr>
          <a:xfrm>
            <a:off x="3065930" y="945773"/>
            <a:ext cx="1219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TGS822 </a:t>
            </a:r>
          </a:p>
          <a:p>
            <a:r>
              <a:rPr lang="en-IN" sz="1100" dirty="0"/>
              <a:t>ACETONE </a:t>
            </a:r>
          </a:p>
          <a:p>
            <a:r>
              <a:rPr lang="en-IN" sz="1100" dirty="0"/>
              <a:t>SENSOR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702E1-C898-505B-9DB6-B58BADA5F709}"/>
              </a:ext>
            </a:extLst>
          </p:cNvPr>
          <p:cNvSpPr txBox="1"/>
          <p:nvPr/>
        </p:nvSpPr>
        <p:spPr>
          <a:xfrm>
            <a:off x="3065930" y="2375646"/>
            <a:ext cx="162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PRODUCT</a:t>
            </a:r>
          </a:p>
          <a:p>
            <a:r>
              <a:rPr lang="en-IN" sz="1200" dirty="0"/>
              <a:t>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  DHT11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  STM32L4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893FE4-7591-C216-C821-41574119D49B}"/>
              </a:ext>
            </a:extLst>
          </p:cNvPr>
          <p:cNvSpPr txBox="1"/>
          <p:nvPr/>
        </p:nvSpPr>
        <p:spPr>
          <a:xfrm>
            <a:off x="251012" y="1201027"/>
            <a:ext cx="721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  OLED</a:t>
            </a:r>
          </a:p>
          <a:p>
            <a:r>
              <a:rPr lang="en-IN" sz="1100" dirty="0"/>
              <a:t>DISPLAY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EB807C-FE5E-3889-B57F-0D34FF31A554}"/>
              </a:ext>
            </a:extLst>
          </p:cNvPr>
          <p:cNvSpPr txBox="1"/>
          <p:nvPr/>
        </p:nvSpPr>
        <p:spPr>
          <a:xfrm>
            <a:off x="1981200" y="3537483"/>
            <a:ext cx="1219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POWER SOURCE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5BD6E-9D42-0E51-0ECF-5AAED9F171C9}"/>
              </a:ext>
            </a:extLst>
          </p:cNvPr>
          <p:cNvSpPr txBox="1"/>
          <p:nvPr/>
        </p:nvSpPr>
        <p:spPr>
          <a:xfrm>
            <a:off x="5020218" y="554147"/>
            <a:ext cx="380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USER FLOW DIAGRAM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830E3D-6870-F451-E1E5-41D15E735B78}"/>
              </a:ext>
            </a:extLst>
          </p:cNvPr>
          <p:cNvSpPr/>
          <p:nvPr/>
        </p:nvSpPr>
        <p:spPr>
          <a:xfrm>
            <a:off x="5127812" y="1245854"/>
            <a:ext cx="493059" cy="600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1386A-892F-613D-5481-6238C612B615}"/>
              </a:ext>
            </a:extLst>
          </p:cNvPr>
          <p:cNvSpPr txBox="1"/>
          <p:nvPr/>
        </p:nvSpPr>
        <p:spPr>
          <a:xfrm>
            <a:off x="5127812" y="1415128"/>
            <a:ext cx="735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USER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4E7F01-BCDB-21D7-ADC8-7F412F6BCA0C}"/>
              </a:ext>
            </a:extLst>
          </p:cNvPr>
          <p:cNvCxnSpPr>
            <a:endCxn id="29" idx="3"/>
          </p:cNvCxnSpPr>
          <p:nvPr/>
        </p:nvCxnSpPr>
        <p:spPr>
          <a:xfrm flipV="1">
            <a:off x="5620871" y="1545933"/>
            <a:ext cx="242046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236C9A1-A009-EB75-A8C5-CB471DB73685}"/>
              </a:ext>
            </a:extLst>
          </p:cNvPr>
          <p:cNvSpPr/>
          <p:nvPr/>
        </p:nvSpPr>
        <p:spPr>
          <a:xfrm>
            <a:off x="5880847" y="945773"/>
            <a:ext cx="1219200" cy="1151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31158C-1E4F-6925-8D18-AD2AC293BBD4}"/>
              </a:ext>
            </a:extLst>
          </p:cNvPr>
          <p:cNvSpPr txBox="1"/>
          <p:nvPr/>
        </p:nvSpPr>
        <p:spPr>
          <a:xfrm>
            <a:off x="5925670" y="1245851"/>
            <a:ext cx="14343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SWITCH ON THE GLUCOMETER &amp; WAIT FOR 30 SEC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4C7116-66B1-3C4C-94E6-462DECC9E6F4}"/>
              </a:ext>
            </a:extLst>
          </p:cNvPr>
          <p:cNvCxnSpPr>
            <a:endCxn id="33" idx="3"/>
          </p:cNvCxnSpPr>
          <p:nvPr/>
        </p:nvCxnSpPr>
        <p:spPr>
          <a:xfrm>
            <a:off x="7100047" y="1545933"/>
            <a:ext cx="2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E34965B-0E7F-50A1-8BA5-B51B5782D9DB}"/>
              </a:ext>
            </a:extLst>
          </p:cNvPr>
          <p:cNvSpPr/>
          <p:nvPr/>
        </p:nvSpPr>
        <p:spPr>
          <a:xfrm>
            <a:off x="7377953" y="878551"/>
            <a:ext cx="1219200" cy="1286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6C31D-841B-FF77-8D01-A2601D5A62F5}"/>
              </a:ext>
            </a:extLst>
          </p:cNvPr>
          <p:cNvSpPr txBox="1"/>
          <p:nvPr/>
        </p:nvSpPr>
        <p:spPr>
          <a:xfrm>
            <a:off x="7404846" y="1250360"/>
            <a:ext cx="1694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PLACE THE STRAW </a:t>
            </a:r>
          </a:p>
          <a:p>
            <a:r>
              <a:rPr lang="en-IN" sz="1100" dirty="0"/>
              <a:t>NEAR THE GAS </a:t>
            </a:r>
          </a:p>
          <a:p>
            <a:r>
              <a:rPr lang="en-IN" sz="1100" dirty="0"/>
              <a:t>SENSOR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2085C5-38BF-0E2A-A270-41AAFED17A38}"/>
              </a:ext>
            </a:extLst>
          </p:cNvPr>
          <p:cNvSpPr/>
          <p:nvPr/>
        </p:nvSpPr>
        <p:spPr>
          <a:xfrm>
            <a:off x="8875059" y="970419"/>
            <a:ext cx="1434345" cy="1151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601B3D-DB79-C764-953D-0D7E70200D31}"/>
              </a:ext>
            </a:extLst>
          </p:cNvPr>
          <p:cNvSpPr txBox="1"/>
          <p:nvPr/>
        </p:nvSpPr>
        <p:spPr>
          <a:xfrm>
            <a:off x="9009529" y="1245851"/>
            <a:ext cx="28507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BLOW THROUGH</a:t>
            </a:r>
          </a:p>
          <a:p>
            <a:r>
              <a:rPr lang="en-IN" sz="1100" dirty="0"/>
              <a:t> A STRAW FOR </a:t>
            </a:r>
          </a:p>
          <a:p>
            <a:r>
              <a:rPr lang="en-IN" sz="1100" dirty="0"/>
              <a:t>30 SEC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9F11F2-3F93-A54E-B71E-67206704521C}"/>
              </a:ext>
            </a:extLst>
          </p:cNvPr>
          <p:cNvCxnSpPr/>
          <p:nvPr/>
        </p:nvCxnSpPr>
        <p:spPr>
          <a:xfrm>
            <a:off x="8597153" y="1545933"/>
            <a:ext cx="277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31FFF8-F6F6-348D-BD9B-6D3C14E6F8F3}"/>
              </a:ext>
            </a:extLst>
          </p:cNvPr>
          <p:cNvCxnSpPr>
            <a:cxnSpLocks/>
          </p:cNvCxnSpPr>
          <p:nvPr/>
        </p:nvCxnSpPr>
        <p:spPr>
          <a:xfrm>
            <a:off x="10309404" y="1521751"/>
            <a:ext cx="2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43CC4D3-379F-1352-DA8B-9E1354AA9224}"/>
              </a:ext>
            </a:extLst>
          </p:cNvPr>
          <p:cNvSpPr/>
          <p:nvPr/>
        </p:nvSpPr>
        <p:spPr>
          <a:xfrm>
            <a:off x="10569401" y="918164"/>
            <a:ext cx="1434340" cy="1322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56D7FD-EC13-F9CF-061B-335D31B582E0}"/>
              </a:ext>
            </a:extLst>
          </p:cNvPr>
          <p:cNvSpPr txBox="1"/>
          <p:nvPr/>
        </p:nvSpPr>
        <p:spPr>
          <a:xfrm>
            <a:off x="10596316" y="1250360"/>
            <a:ext cx="1694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GAS SENSOR DETECT</a:t>
            </a:r>
          </a:p>
          <a:p>
            <a:r>
              <a:rPr lang="en-IN" sz="1100" dirty="0"/>
              <a:t> THE ACETONE LEVEL</a:t>
            </a:r>
          </a:p>
          <a:p>
            <a:r>
              <a:rPr lang="en-IN" sz="1100" dirty="0"/>
              <a:t> IN THE AIR BLOWN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400FB75-51A2-02DB-B0E1-4467618A6EA8}"/>
              </a:ext>
            </a:extLst>
          </p:cNvPr>
          <p:cNvCxnSpPr>
            <a:stCxn id="49" idx="4"/>
          </p:cNvCxnSpPr>
          <p:nvPr/>
        </p:nvCxnSpPr>
        <p:spPr>
          <a:xfrm>
            <a:off x="11286571" y="2240458"/>
            <a:ext cx="0" cy="25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B6F6059-4A37-8D24-51D9-AA1C1704BDF3}"/>
              </a:ext>
            </a:extLst>
          </p:cNvPr>
          <p:cNvSpPr/>
          <p:nvPr/>
        </p:nvSpPr>
        <p:spPr>
          <a:xfrm>
            <a:off x="10596317" y="2492188"/>
            <a:ext cx="1407422" cy="12550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E3A9BE-594F-0A8D-1CE4-0B42A91AA9E1}"/>
              </a:ext>
            </a:extLst>
          </p:cNvPr>
          <p:cNvSpPr txBox="1"/>
          <p:nvPr/>
        </p:nvSpPr>
        <p:spPr>
          <a:xfrm>
            <a:off x="10789059" y="2650358"/>
            <a:ext cx="18646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BASED ON THE</a:t>
            </a:r>
          </a:p>
          <a:p>
            <a:r>
              <a:rPr lang="en-IN" sz="1100" dirty="0"/>
              <a:t>ACETONE </a:t>
            </a:r>
          </a:p>
          <a:p>
            <a:r>
              <a:rPr lang="en-IN" sz="1100" dirty="0"/>
              <a:t>LEVEL RESULT </a:t>
            </a:r>
          </a:p>
          <a:p>
            <a:r>
              <a:rPr lang="en-IN" sz="1100" dirty="0"/>
              <a:t>IS DISPLAYED </a:t>
            </a:r>
          </a:p>
          <a:p>
            <a:r>
              <a:rPr lang="en-IN" sz="1100" dirty="0"/>
              <a:t>IN THE OLED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492816-A307-0F1D-902A-E5388B5074CA}"/>
              </a:ext>
            </a:extLst>
          </p:cNvPr>
          <p:cNvCxnSpPr>
            <a:stCxn id="56" idx="2"/>
          </p:cNvCxnSpPr>
          <p:nvPr/>
        </p:nvCxnSpPr>
        <p:spPr>
          <a:xfrm flipH="1" flipV="1">
            <a:off x="10309404" y="3119717"/>
            <a:ext cx="286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2021E8A-DAF4-AD88-48A4-7015841D9A85}"/>
              </a:ext>
            </a:extLst>
          </p:cNvPr>
          <p:cNvSpPr/>
          <p:nvPr/>
        </p:nvSpPr>
        <p:spPr>
          <a:xfrm>
            <a:off x="8821253" y="2515536"/>
            <a:ext cx="1479181" cy="1298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9B821D-DD0F-333E-2E59-B65941DDF26D}"/>
              </a:ext>
            </a:extLst>
          </p:cNvPr>
          <p:cNvSpPr txBox="1"/>
          <p:nvPr/>
        </p:nvSpPr>
        <p:spPr>
          <a:xfrm>
            <a:off x="8955696" y="2780287"/>
            <a:ext cx="1819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RECORDS ARE</a:t>
            </a:r>
          </a:p>
          <a:p>
            <a:r>
              <a:rPr lang="en-IN" sz="1100" dirty="0"/>
              <a:t> MAINTAINED IN </a:t>
            </a:r>
          </a:p>
          <a:p>
            <a:r>
              <a:rPr lang="en-IN" sz="1100" dirty="0"/>
              <a:t>AN APP FOR </a:t>
            </a:r>
          </a:p>
          <a:p>
            <a:r>
              <a:rPr lang="en-IN" sz="1100" dirty="0"/>
              <a:t>FUTURE REFERENCE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0CFE0F-BFC0-EFF9-EA13-2FF37031CCD2}"/>
              </a:ext>
            </a:extLst>
          </p:cNvPr>
          <p:cNvSpPr txBox="1"/>
          <p:nvPr/>
        </p:nvSpPr>
        <p:spPr>
          <a:xfrm>
            <a:off x="871817" y="399594"/>
            <a:ext cx="3142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BLOOD GLUCOSE LEVEL DETECTOR MODEL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A39328-79F6-D989-A687-3CCD4B453943}"/>
              </a:ext>
            </a:extLst>
          </p:cNvPr>
          <p:cNvSpPr txBox="1"/>
          <p:nvPr/>
        </p:nvSpPr>
        <p:spPr>
          <a:xfrm>
            <a:off x="5127812" y="3859759"/>
            <a:ext cx="333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FUNCTIONALITY DIAGRAM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37017F-5182-6E23-702E-900773730D45}"/>
              </a:ext>
            </a:extLst>
          </p:cNvPr>
          <p:cNvSpPr/>
          <p:nvPr/>
        </p:nvSpPr>
        <p:spPr>
          <a:xfrm>
            <a:off x="3482789" y="4249270"/>
            <a:ext cx="2259105" cy="1962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BBE6A0-14FD-C054-3194-7A9E4D1520FF}"/>
              </a:ext>
            </a:extLst>
          </p:cNvPr>
          <p:cNvSpPr/>
          <p:nvPr/>
        </p:nvSpPr>
        <p:spPr>
          <a:xfrm>
            <a:off x="1213045" y="4416722"/>
            <a:ext cx="1219192" cy="690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TGS822 ACETONE </a:t>
            </a:r>
          </a:p>
          <a:p>
            <a:pPr algn="ctr"/>
            <a:r>
              <a:rPr lang="en-IN" sz="1400" dirty="0"/>
              <a:t>SENSOR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A6C29C-DDA8-50D6-29B5-65E4E2C556A1}"/>
              </a:ext>
            </a:extLst>
          </p:cNvPr>
          <p:cNvSpPr/>
          <p:nvPr/>
        </p:nvSpPr>
        <p:spPr>
          <a:xfrm>
            <a:off x="1223690" y="5593976"/>
            <a:ext cx="1272975" cy="417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B9C9BF-8FEB-9608-671F-27E42C2283A8}"/>
              </a:ext>
            </a:extLst>
          </p:cNvPr>
          <p:cNvSpPr txBox="1"/>
          <p:nvPr/>
        </p:nvSpPr>
        <p:spPr>
          <a:xfrm>
            <a:off x="1211329" y="5648639"/>
            <a:ext cx="138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DHT11 SENSOR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3A9D7-5F14-E023-9CF3-BF26EC37B378}"/>
              </a:ext>
            </a:extLst>
          </p:cNvPr>
          <p:cNvSpPr txBox="1"/>
          <p:nvPr/>
        </p:nvSpPr>
        <p:spPr>
          <a:xfrm>
            <a:off x="3545524" y="4326206"/>
            <a:ext cx="294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STM32 ARM CORTEX M4 BASED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02DE6C-2FF2-751B-5EAB-CA131D9CE32C}"/>
              </a:ext>
            </a:extLst>
          </p:cNvPr>
          <p:cNvSpPr/>
          <p:nvPr/>
        </p:nvSpPr>
        <p:spPr>
          <a:xfrm>
            <a:off x="3639670" y="4693847"/>
            <a:ext cx="1945341" cy="3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544395-ACC7-DD4D-325F-39C0353AF044}"/>
              </a:ext>
            </a:extLst>
          </p:cNvPr>
          <p:cNvSpPr/>
          <p:nvPr/>
        </p:nvSpPr>
        <p:spPr>
          <a:xfrm>
            <a:off x="3639670" y="5146874"/>
            <a:ext cx="1945341" cy="373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8D85A7-F75F-08F5-8851-FCD64E734947}"/>
              </a:ext>
            </a:extLst>
          </p:cNvPr>
          <p:cNvSpPr/>
          <p:nvPr/>
        </p:nvSpPr>
        <p:spPr>
          <a:xfrm>
            <a:off x="3639670" y="5639488"/>
            <a:ext cx="1945341" cy="38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7613CE-AA3F-AE37-0776-291D958D4F2C}"/>
              </a:ext>
            </a:extLst>
          </p:cNvPr>
          <p:cNvSpPr txBox="1"/>
          <p:nvPr/>
        </p:nvSpPr>
        <p:spPr>
          <a:xfrm>
            <a:off x="4013947" y="4747120"/>
            <a:ext cx="1676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BLE INTERFACE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800A5C-4D89-DB8D-2150-5320A7496384}"/>
              </a:ext>
            </a:extLst>
          </p:cNvPr>
          <p:cNvSpPr txBox="1"/>
          <p:nvPr/>
        </p:nvSpPr>
        <p:spPr>
          <a:xfrm>
            <a:off x="3987035" y="5197548"/>
            <a:ext cx="167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EDGE ANALYTICS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154F10-54BC-2833-B719-7C1B661B5197}"/>
              </a:ext>
            </a:extLst>
          </p:cNvPr>
          <p:cNvSpPr txBox="1"/>
          <p:nvPr/>
        </p:nvSpPr>
        <p:spPr>
          <a:xfrm>
            <a:off x="4013947" y="5708707"/>
            <a:ext cx="1232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ANN MODELS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B1FF5F-84E2-EB99-6150-1903E57B308A}"/>
              </a:ext>
            </a:extLst>
          </p:cNvPr>
          <p:cNvSpPr/>
          <p:nvPr/>
        </p:nvSpPr>
        <p:spPr>
          <a:xfrm>
            <a:off x="3482787" y="6302816"/>
            <a:ext cx="2259105" cy="321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409236-409B-BA6E-3F0E-0234C2C26108}"/>
              </a:ext>
            </a:extLst>
          </p:cNvPr>
          <p:cNvSpPr txBox="1"/>
          <p:nvPr/>
        </p:nvSpPr>
        <p:spPr>
          <a:xfrm>
            <a:off x="3926532" y="6350766"/>
            <a:ext cx="240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POWER SOURCE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DD1D5-84FD-A5E8-4077-1272B0527405}"/>
              </a:ext>
            </a:extLst>
          </p:cNvPr>
          <p:cNvSpPr/>
          <p:nvPr/>
        </p:nvSpPr>
        <p:spPr>
          <a:xfrm>
            <a:off x="6983506" y="5648639"/>
            <a:ext cx="1676400" cy="501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3FA1B6-392C-AB98-0D53-D68A5EA3A969}"/>
              </a:ext>
            </a:extLst>
          </p:cNvPr>
          <p:cNvSpPr txBox="1"/>
          <p:nvPr/>
        </p:nvSpPr>
        <p:spPr>
          <a:xfrm>
            <a:off x="6983506" y="5715868"/>
            <a:ext cx="1878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USER – MOBILE APP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3DDA4E-5F2E-989E-F5C8-6F8347A0075C}"/>
              </a:ext>
            </a:extLst>
          </p:cNvPr>
          <p:cNvSpPr/>
          <p:nvPr/>
        </p:nvSpPr>
        <p:spPr>
          <a:xfrm>
            <a:off x="8861611" y="4747120"/>
            <a:ext cx="1609165" cy="712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52CA33-22BC-C507-9780-85D21D656D94}"/>
              </a:ext>
            </a:extLst>
          </p:cNvPr>
          <p:cNvSpPr txBox="1"/>
          <p:nvPr/>
        </p:nvSpPr>
        <p:spPr>
          <a:xfrm>
            <a:off x="9009529" y="4862594"/>
            <a:ext cx="2402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HEALTHCARE </a:t>
            </a:r>
          </a:p>
          <a:p>
            <a:r>
              <a:rPr lang="en-IN" sz="1400" dirty="0"/>
              <a:t>PROFESSIONALS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5DF984-6E25-7FED-12E3-E4B190A7FF49}"/>
              </a:ext>
            </a:extLst>
          </p:cNvPr>
          <p:cNvSpPr/>
          <p:nvPr/>
        </p:nvSpPr>
        <p:spPr>
          <a:xfrm>
            <a:off x="7230035" y="4326206"/>
            <a:ext cx="753017" cy="420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EF374D-7127-7832-2AA6-B2F36DC58755}"/>
              </a:ext>
            </a:extLst>
          </p:cNvPr>
          <p:cNvSpPr txBox="1"/>
          <p:nvPr/>
        </p:nvSpPr>
        <p:spPr>
          <a:xfrm>
            <a:off x="7230035" y="4375892"/>
            <a:ext cx="134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CLOUD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52B442C-C136-318B-5AFB-7542655821C5}"/>
              </a:ext>
            </a:extLst>
          </p:cNvPr>
          <p:cNvCxnSpPr>
            <a:cxnSpLocks/>
          </p:cNvCxnSpPr>
          <p:nvPr/>
        </p:nvCxnSpPr>
        <p:spPr>
          <a:xfrm>
            <a:off x="2496665" y="5800165"/>
            <a:ext cx="986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B26438-3FE0-9336-DE8B-FD2711002CD3}"/>
              </a:ext>
            </a:extLst>
          </p:cNvPr>
          <p:cNvCxnSpPr/>
          <p:nvPr/>
        </p:nvCxnSpPr>
        <p:spPr>
          <a:xfrm>
            <a:off x="2442882" y="4762178"/>
            <a:ext cx="10399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DFB6F3B-4ED9-1B08-64CF-E53E6DF0C839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741892" y="5847206"/>
            <a:ext cx="1241614" cy="22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7494CD1-4631-9EBE-8BDB-180DD1450594}"/>
              </a:ext>
            </a:extLst>
          </p:cNvPr>
          <p:cNvCxnSpPr>
            <a:endCxn id="83" idx="1"/>
          </p:cNvCxnSpPr>
          <p:nvPr/>
        </p:nvCxnSpPr>
        <p:spPr>
          <a:xfrm>
            <a:off x="5741892" y="4529780"/>
            <a:ext cx="14881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ED47F8-277B-F125-BB52-53D32CFD329E}"/>
              </a:ext>
            </a:extLst>
          </p:cNvPr>
          <p:cNvCxnSpPr>
            <a:stCxn id="82" idx="2"/>
          </p:cNvCxnSpPr>
          <p:nvPr/>
        </p:nvCxnSpPr>
        <p:spPr>
          <a:xfrm flipH="1">
            <a:off x="7606543" y="4747120"/>
            <a:ext cx="1" cy="892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D03E998-8CAF-3769-BF4A-28FBAEC74F46}"/>
              </a:ext>
            </a:extLst>
          </p:cNvPr>
          <p:cNvCxnSpPr>
            <a:endCxn id="80" idx="1"/>
          </p:cNvCxnSpPr>
          <p:nvPr/>
        </p:nvCxnSpPr>
        <p:spPr>
          <a:xfrm>
            <a:off x="7983052" y="4529780"/>
            <a:ext cx="878559" cy="5733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57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BHOOVITHA SHANMUGAM</dc:creator>
  <cp:lastModifiedBy>BHOOVITHA SHANMUGAM</cp:lastModifiedBy>
  <cp:revision>1</cp:revision>
  <dcterms:created xsi:type="dcterms:W3CDTF">2023-08-20T10:14:35Z</dcterms:created>
  <dcterms:modified xsi:type="dcterms:W3CDTF">2023-08-20T10:14:35Z</dcterms:modified>
</cp:coreProperties>
</file>