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3"/>
  </p:notesMasterIdLst>
  <p:handoutMasterIdLst>
    <p:handoutMasterId r:id="rId14"/>
  </p:handoutMasterIdLst>
  <p:sldIdLst>
    <p:sldId id="442" r:id="rId4"/>
    <p:sldId id="728" r:id="rId5"/>
    <p:sldId id="730" r:id="rId6"/>
    <p:sldId id="746" r:id="rId7"/>
    <p:sldId id="731" r:id="rId8"/>
    <p:sldId id="736" r:id="rId9"/>
    <p:sldId id="732" r:id="rId10"/>
    <p:sldId id="745" r:id="rId11"/>
    <p:sldId id="725" r:id="rId12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0000FF"/>
    <a:srgbClr val="FF0066"/>
    <a:srgbClr val="FF3399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8F573-161D-4B9C-AF26-4CF7278B5DD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14C542-25F8-495B-B704-D9F65127BD49}" type="pres">
      <dgm:prSet presAssocID="{E418F573-161D-4B9C-AF26-4CF7278B5DDB}" presName="cycle" presStyleCnt="0">
        <dgm:presLayoutVars>
          <dgm:dir/>
          <dgm:resizeHandles val="exact"/>
        </dgm:presLayoutVars>
      </dgm:prSet>
      <dgm:spPr/>
    </dgm:pt>
  </dgm:ptLst>
  <dgm:cxnLst>
    <dgm:cxn modelId="{6D763F30-B83E-4495-9C39-AA1400B2CD30}" type="presOf" srcId="{E418F573-161D-4B9C-AF26-4CF7278B5DDB}" destId="{4F14C542-25F8-495B-B704-D9F65127BD49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27 September 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27 September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27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27-Sep-22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27-Sep-22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27-Sep-22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BEF2C-2FC6-4550-AD19-8608845C5ED5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27-Sep-22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-2416"/>
            <a:ext cx="6108091" cy="20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ELECTRONICS AND COMMUNICATION </a:t>
            </a:r>
          </a:p>
          <a:p>
            <a:pPr algn="ctr"/>
            <a:r>
              <a:rPr lang="en-US" sz="20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algn="ctr"/>
            <a:endParaRPr lang="en-US" sz="2000" b="1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KEC IDEATHON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2106352"/>
            <a:ext cx="8158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HEATER BOTTLE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3131840" y="2826057"/>
            <a:ext cx="61080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Lead: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Dhanush Kumar M 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(21ECR051)</a:t>
            </a:r>
            <a:endParaRPr lang="en-US" sz="14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Bhoovitha 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( 21ECR031)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Amirthavarshini S A( 21ECR013)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Readiness Level: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TRL – 2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with Designation and Department:</a:t>
            </a: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Mr. G. 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Vibin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Mammen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Vinod (Assistant Professor) - ECE</a:t>
            </a:r>
          </a:p>
          <a:p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97902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23528" y="85116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Problem </a:t>
            </a:r>
            <a:endParaRPr lang="en-US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8757" y="1340768"/>
            <a:ext cx="8308033" cy="528620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People cannot find hot water while travelling long distance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Even they use flask it only stores the hot water till it gets emptied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Many patients are suffering without getting hot water after their flask gets emptied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Mostly our product will help tourists, socialist, patients etc. ….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70866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7B63B-F858-A509-FD4C-6E097CA63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983868"/>
            <a:ext cx="5040560" cy="2374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40623" y="30745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D357739-F070-4EFC-A6E5-5A83E9C68C58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780997" y="1269391"/>
            <a:ext cx="8341826" cy="517268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Due to these pain points we came up with a solution called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Sitka Display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               “HEATER BOTTLE”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Using this bottle we can heat the cold water whenever and wherever we want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We can carry it easily to all the places as like of normal water bottles as it is light in weight.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dirty="0">
              <a:solidFill>
                <a:schemeClr val="tx2">
                  <a:lumMod val="75000"/>
                </a:schemeClr>
              </a:solidFill>
              <a:latin typeface="Sitka Display" pitchFamily="2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dirty="0">
              <a:latin typeface="Sitka Display" pitchFamily="2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598CF7-4C4E-FFB4-3216-638E97E8E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018" y="3690131"/>
            <a:ext cx="3644538" cy="28471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535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950A-AA54-B18B-8699-D93CC0A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-171400"/>
            <a:ext cx="8229600" cy="1143000"/>
          </a:xfrm>
        </p:spPr>
        <p:txBody>
          <a:bodyPr/>
          <a:lstStyle/>
          <a:p>
            <a:r>
              <a:rPr lang="en-IN" dirty="0"/>
              <a:t>How flask to heater bottle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DCA2-3779-4D5D-6A4E-8F3E2A82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10374"/>
            <a:ext cx="8229600" cy="4389437"/>
          </a:xfrm>
        </p:spPr>
        <p:txBody>
          <a:bodyPr/>
          <a:lstStyle/>
          <a:p>
            <a:r>
              <a:rPr lang="en-IN" dirty="0"/>
              <a:t>Initially we are going to modify the normal flask into a heater bottle</a:t>
            </a:r>
          </a:p>
          <a:p>
            <a:r>
              <a:rPr lang="en-IN" dirty="0"/>
              <a:t>Here we are going to fix a rod like material in the bottle cap and that transfers the heat to the water </a:t>
            </a:r>
          </a:p>
          <a:p>
            <a:r>
              <a:rPr lang="en-IN" dirty="0"/>
              <a:t>At first we will check it by making wire connection and test it </a:t>
            </a:r>
          </a:p>
          <a:p>
            <a:r>
              <a:rPr lang="en-IN" dirty="0"/>
              <a:t>If this suits good then we will proceed to have a wireless heater bottle  </a:t>
            </a:r>
          </a:p>
          <a:p>
            <a:r>
              <a:rPr lang="en-IN" dirty="0"/>
              <a:t>We also fix a temperature sensor in the bottle to notify if the water is heated 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476F-C3CF-5674-1C5E-7792F9C9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F61B9-4879-94E7-8DEC-271A9AD7D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74" y="4014965"/>
            <a:ext cx="2736304" cy="2492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B5B7C-9554-D1D8-46E6-FA6C81DF5D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41" y="4014965"/>
            <a:ext cx="3284984" cy="25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051720" y="291099"/>
            <a:ext cx="8229600" cy="717550"/>
          </a:xfrm>
        </p:spPr>
        <p:txBody>
          <a:bodyPr/>
          <a:lstStyle/>
          <a:p>
            <a:r>
              <a:rPr lang="en-US" altLang="en-US" dirty="0"/>
              <a:t>Flowchart / Product workflow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35215"/>
            <a:ext cx="8229600" cy="4389437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C842EBB-16BF-45CC-8C0E-322995EC9A68}" type="slidenum">
              <a:rPr lang="en-US" altLang="en-US">
                <a:solidFill>
                  <a:srgbClr val="FFFFFF"/>
                </a:solidFill>
              </a:rPr>
              <a:pPr/>
              <a:t>5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FFA4B00-292B-225F-1CF3-A3F6B0D49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993790"/>
              </p:ext>
            </p:extLst>
          </p:nvPr>
        </p:nvGraphicFramePr>
        <p:xfrm>
          <a:off x="899592" y="2636912"/>
          <a:ext cx="8136904" cy="404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2BFB70-04FE-F890-8F7F-69C006B7F852}"/>
              </a:ext>
            </a:extLst>
          </p:cNvPr>
          <p:cNvCxnSpPr>
            <a:cxnSpLocks/>
          </p:cNvCxnSpPr>
          <p:nvPr/>
        </p:nvCxnSpPr>
        <p:spPr>
          <a:xfrm>
            <a:off x="8028384" y="4787259"/>
            <a:ext cx="0" cy="283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7BA258F-872C-D353-1680-7EFAC0C3F22A}"/>
              </a:ext>
            </a:extLst>
          </p:cNvPr>
          <p:cNvSpPr txBox="1"/>
          <p:nvPr/>
        </p:nvSpPr>
        <p:spPr>
          <a:xfrm>
            <a:off x="1907704" y="551723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HEATER BOTTLE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16F07DF-8819-8BDF-079A-0C70515CC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236" y="1335391"/>
            <a:ext cx="8229600" cy="5338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3B8EC1-5622-8EBB-5FE9-BA1A1850883C}"/>
              </a:ext>
            </a:extLst>
          </p:cNvPr>
          <p:cNvSpPr txBox="1"/>
          <p:nvPr/>
        </p:nvSpPr>
        <p:spPr>
          <a:xfrm>
            <a:off x="6228184" y="3244334"/>
            <a:ext cx="136815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TOP 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852B9-2D85-A970-A310-ACA3F26A535F}"/>
              </a:ext>
            </a:extLst>
          </p:cNvPr>
          <p:cNvSpPr txBox="1"/>
          <p:nvPr/>
        </p:nvSpPr>
        <p:spPr>
          <a:xfrm flipH="1">
            <a:off x="6228184" y="3642461"/>
            <a:ext cx="266429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Stainless steel outer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B25DE-D3A3-6450-C61E-9B3F60100D14}"/>
              </a:ext>
            </a:extLst>
          </p:cNvPr>
          <p:cNvSpPr txBox="1"/>
          <p:nvPr/>
        </p:nvSpPr>
        <p:spPr>
          <a:xfrm>
            <a:off x="6259626" y="4085219"/>
            <a:ext cx="266429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Stainless steel inner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70DA6-2112-9E29-0FE7-63FCD026C7E3}"/>
              </a:ext>
            </a:extLst>
          </p:cNvPr>
          <p:cNvSpPr txBox="1"/>
          <p:nvPr/>
        </p:nvSpPr>
        <p:spPr>
          <a:xfrm flipH="1">
            <a:off x="6245630" y="4476370"/>
            <a:ext cx="234482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Vaccum</a:t>
            </a:r>
            <a:r>
              <a:rPr lang="en-IN" dirty="0"/>
              <a:t> </a:t>
            </a:r>
            <a:r>
              <a:rPr lang="en-IN" dirty="0" err="1"/>
              <a:t>center</a:t>
            </a:r>
            <a:r>
              <a:rPr lang="en-IN" dirty="0"/>
              <a:t> where the battery is placed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BB39C1-7E6E-BF78-1536-B95E68C40C31}"/>
              </a:ext>
            </a:extLst>
          </p:cNvPr>
          <p:cNvCxnSpPr>
            <a:cxnSpLocks/>
          </p:cNvCxnSpPr>
          <p:nvPr/>
        </p:nvCxnSpPr>
        <p:spPr>
          <a:xfrm>
            <a:off x="2976770" y="4282751"/>
            <a:ext cx="1072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3B80B9-6D84-7E90-4C86-1ADAB399556D}"/>
              </a:ext>
            </a:extLst>
          </p:cNvPr>
          <p:cNvSpPr txBox="1"/>
          <p:nvPr/>
        </p:nvSpPr>
        <p:spPr>
          <a:xfrm>
            <a:off x="971600" y="4130273"/>
            <a:ext cx="198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Thermoset plastic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C5C153-E426-99EB-3341-C43B45103C17}"/>
              </a:ext>
            </a:extLst>
          </p:cNvPr>
          <p:cNvSpPr txBox="1"/>
          <p:nvPr/>
        </p:nvSpPr>
        <p:spPr>
          <a:xfrm>
            <a:off x="1475656" y="4823752"/>
            <a:ext cx="187220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Copper inner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797CFB-201C-454E-C0A4-ED60B53890E7}"/>
              </a:ext>
            </a:extLst>
          </p:cNvPr>
          <p:cNvSpPr txBox="1"/>
          <p:nvPr/>
        </p:nvSpPr>
        <p:spPr>
          <a:xfrm>
            <a:off x="896143" y="5221701"/>
            <a:ext cx="234482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Protective bumper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414640-7C8D-D82E-2157-F33EFDC76ECD}"/>
              </a:ext>
            </a:extLst>
          </p:cNvPr>
          <p:cNvCxnSpPr/>
          <p:nvPr/>
        </p:nvCxnSpPr>
        <p:spPr>
          <a:xfrm>
            <a:off x="5292080" y="5591033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A5BAD2-E258-8F25-3B27-91CCE9F76C37}"/>
              </a:ext>
            </a:extLst>
          </p:cNvPr>
          <p:cNvSpPr txBox="1"/>
          <p:nvPr/>
        </p:nvSpPr>
        <p:spPr>
          <a:xfrm>
            <a:off x="6253844" y="5460100"/>
            <a:ext cx="23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Heating element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67801D0-536F-D270-00D4-EF5A8FF453A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39952" y="5661249"/>
            <a:ext cx="1440160" cy="45963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ED165D-609C-E7E0-BD59-23E93FC1D3D7}"/>
              </a:ext>
            </a:extLst>
          </p:cNvPr>
          <p:cNvCxnSpPr>
            <a:cxnSpLocks/>
          </p:cNvCxnSpPr>
          <p:nvPr/>
        </p:nvCxnSpPr>
        <p:spPr>
          <a:xfrm>
            <a:off x="5592942" y="6021288"/>
            <a:ext cx="635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92188B-7E64-0E5B-46A0-DEE6CDDAF559}"/>
              </a:ext>
            </a:extLst>
          </p:cNvPr>
          <p:cNvSpPr txBox="1"/>
          <p:nvPr/>
        </p:nvSpPr>
        <p:spPr>
          <a:xfrm>
            <a:off x="6191047" y="5862778"/>
            <a:ext cx="19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Plug </a:t>
            </a:r>
          </a:p>
        </p:txBody>
      </p:sp>
    </p:spTree>
    <p:extLst>
      <p:ext uri="{BB962C8B-B14F-4D97-AF65-F5344CB8AC3E}">
        <p14:creationId xmlns:p14="http://schemas.microsoft.com/office/powerpoint/2010/main" val="425942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328" y="165324"/>
            <a:ext cx="8229600" cy="652235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2582B8F-EDB6-4EB6-BECB-F4AE82629125}" type="slidenum">
              <a:rPr lang="en-US" altLang="en-US">
                <a:solidFill>
                  <a:srgbClr val="FFFFFF"/>
                </a:solidFill>
              </a:rPr>
              <a:pPr/>
              <a:t>6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sz="quarter" idx="1"/>
          </p:nvPr>
        </p:nvSpPr>
        <p:spPr>
          <a:xfrm>
            <a:off x="881609" y="1124744"/>
            <a:ext cx="7996535" cy="5055146"/>
          </a:xfrm>
        </p:spPr>
        <p:txBody>
          <a:bodyPr/>
          <a:lstStyle/>
          <a:p>
            <a:pPr marL="273050" lvl="1" algn="just" eaLnBrk="1" hangingPunct="1">
              <a:lnSpc>
                <a:spcPct val="90000"/>
              </a:lnSpc>
              <a:buClr>
                <a:schemeClr val="accent1"/>
              </a:buClr>
              <a:buSzPct val="85000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273050" lvl="1" algn="just" eaLnBrk="1" hangingPunct="1">
              <a:lnSpc>
                <a:spcPct val="90000"/>
              </a:lnSpc>
              <a:buClr>
                <a:schemeClr val="accent1"/>
              </a:buClr>
              <a:buSzPct val="85000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273050" lvl="1" algn="just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BDF4BA-4DD2-A262-A550-EAEBDF98A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88597"/>
              </p:ext>
            </p:extLst>
          </p:nvPr>
        </p:nvGraphicFramePr>
        <p:xfrm>
          <a:off x="1403648" y="897767"/>
          <a:ext cx="6144344" cy="3916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172">
                  <a:extLst>
                    <a:ext uri="{9D8B030D-6E8A-4147-A177-3AD203B41FA5}">
                      <a16:colId xmlns:a16="http://schemas.microsoft.com/office/drawing/2014/main" val="2199829375"/>
                    </a:ext>
                  </a:extLst>
                </a:gridCol>
                <a:gridCol w="3072172">
                  <a:extLst>
                    <a:ext uri="{9D8B030D-6E8A-4147-A177-3AD203B41FA5}">
                      <a16:colId xmlns:a16="http://schemas.microsoft.com/office/drawing/2014/main" val="232353736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r>
                        <a:rPr lang="en-IN" dirty="0"/>
                        <a:t>    OTHER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OUR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89828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en-IN" dirty="0"/>
                        <a:t>Should have special </a:t>
                      </a:r>
                      <a:r>
                        <a:rPr lang="en-IN" dirty="0" err="1"/>
                        <a:t>maintanence</a:t>
                      </a:r>
                      <a:r>
                        <a:rPr lang="en-IN" dirty="0"/>
                        <a:t> and high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Little care is enough and affordable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4114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en-IN" dirty="0"/>
                        <a:t>Stores the hot water and heat </a:t>
                      </a:r>
                      <a:r>
                        <a:rPr lang="en-IN" dirty="0" err="1"/>
                        <a:t>upto</a:t>
                      </a:r>
                      <a:r>
                        <a:rPr lang="en-IN" dirty="0"/>
                        <a:t> a certain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Heat the cold water and also purifies 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6615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en-IN" dirty="0"/>
                        <a:t>Need stuffs to clean the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can easily removed and cleaned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7266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en-IN" dirty="0"/>
                        <a:t>Little bit slower in heating</a:t>
                      </a:r>
                    </a:p>
                    <a:p>
                      <a:r>
                        <a:rPr lang="en-IN" dirty="0"/>
                        <a:t>And over a period efficiency gets reduced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heating and we can set the temperature range . It also notifies when it completes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911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18F901-6D3D-A757-5002-76EE28A075A5}"/>
              </a:ext>
            </a:extLst>
          </p:cNvPr>
          <p:cNvSpPr txBox="1"/>
          <p:nvPr/>
        </p:nvSpPr>
        <p:spPr>
          <a:xfrm flipH="1">
            <a:off x="881609" y="4977586"/>
            <a:ext cx="774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Other products:- example – XECH with capacity 350 millilitres made up with material Plastic </a:t>
            </a:r>
          </a:p>
          <a:p>
            <a:r>
              <a:rPr lang="en-IN" dirty="0"/>
              <a:t>Supplying voltage/wattage 220 V(AC)/300W</a:t>
            </a:r>
          </a:p>
        </p:txBody>
      </p:sp>
    </p:spTree>
    <p:extLst>
      <p:ext uri="{BB962C8B-B14F-4D97-AF65-F5344CB8AC3E}">
        <p14:creationId xmlns:p14="http://schemas.microsoft.com/office/powerpoint/2010/main" val="251808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87624" y="11354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- Current Status / Future Plan</a:t>
            </a:r>
            <a:endParaRPr lang="en-US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606AF63E-CB20-46A3-87AD-D1F9975CCF8C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939430"/>
            <a:ext cx="8194303" cy="411033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are going to check for 1L of water with 12V. And as of now we are planning to supply electricity by wire connection to heat the water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workout and In future the electricity supply will be replaced by rechargeable batteries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CFB8C-96E0-E8E2-CDE8-2B046FEF8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79540"/>
            <a:ext cx="1973461" cy="229419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2C373F-146E-2699-16E7-A2CCAD26CCB1}"/>
              </a:ext>
            </a:extLst>
          </p:cNvPr>
          <p:cNvCxnSpPr/>
          <p:nvPr/>
        </p:nvCxnSpPr>
        <p:spPr>
          <a:xfrm>
            <a:off x="3419872" y="515719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E130CE4-BB64-C24A-8540-F56AF15BE7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22700" r="17450"/>
          <a:stretch/>
        </p:blipFill>
        <p:spPr>
          <a:xfrm>
            <a:off x="5724128" y="3979541"/>
            <a:ext cx="3031702" cy="24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9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CA2FC-302D-EFF3-4568-D85F6247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-243408"/>
            <a:ext cx="83058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Value proportion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F93C1-0FC8-8D44-16BC-CB8877A2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4CFA82-2B22-5A4D-898C-772F374A02FE}"/>
              </a:ext>
            </a:extLst>
          </p:cNvPr>
          <p:cNvSpPr/>
          <p:nvPr/>
        </p:nvSpPr>
        <p:spPr>
          <a:xfrm>
            <a:off x="4932040" y="1628800"/>
            <a:ext cx="3816424" cy="4727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3BB1A3-8139-9EDA-DF8E-56B20C7FE7EF}"/>
              </a:ext>
            </a:extLst>
          </p:cNvPr>
          <p:cNvCxnSpPr>
            <a:cxnSpLocks/>
          </p:cNvCxnSpPr>
          <p:nvPr/>
        </p:nvCxnSpPr>
        <p:spPr>
          <a:xfrm flipH="1">
            <a:off x="4499992" y="400506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C29C149-D860-5E74-96A0-A15C6C6D4625}"/>
              </a:ext>
            </a:extLst>
          </p:cNvPr>
          <p:cNvSpPr/>
          <p:nvPr/>
        </p:nvSpPr>
        <p:spPr>
          <a:xfrm>
            <a:off x="917104" y="1628800"/>
            <a:ext cx="3565726" cy="47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277911-40EE-ACEA-4665-9DDD82934593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699967" y="1628800"/>
            <a:ext cx="0" cy="4727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097481-4398-318F-47A6-E4FD58909EFA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917104" y="3992576"/>
            <a:ext cx="176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03731E-FCCE-951D-A25D-937FED422159}"/>
              </a:ext>
            </a:extLst>
          </p:cNvPr>
          <p:cNvCxnSpPr>
            <a:cxnSpLocks/>
          </p:cNvCxnSpPr>
          <p:nvPr/>
        </p:nvCxnSpPr>
        <p:spPr>
          <a:xfrm flipH="1">
            <a:off x="6876256" y="1916832"/>
            <a:ext cx="864096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12E095-8D99-C055-9B08-128ECBBE2411}"/>
              </a:ext>
            </a:extLst>
          </p:cNvPr>
          <p:cNvCxnSpPr>
            <a:stCxn id="5" idx="2"/>
          </p:cNvCxnSpPr>
          <p:nvPr/>
        </p:nvCxnSpPr>
        <p:spPr>
          <a:xfrm>
            <a:off x="4932040" y="3992575"/>
            <a:ext cx="1944216" cy="12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B3657-758D-5271-F44D-947CA953D485}"/>
              </a:ext>
            </a:extLst>
          </p:cNvPr>
          <p:cNvCxnSpPr>
            <a:cxnSpLocks/>
          </p:cNvCxnSpPr>
          <p:nvPr/>
        </p:nvCxnSpPr>
        <p:spPr>
          <a:xfrm>
            <a:off x="6876256" y="4005063"/>
            <a:ext cx="593224" cy="223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3129A4-A9F7-CC4C-4D83-4FE44AD04848}"/>
              </a:ext>
            </a:extLst>
          </p:cNvPr>
          <p:cNvSpPr txBox="1"/>
          <p:nvPr/>
        </p:nvSpPr>
        <p:spPr>
          <a:xfrm>
            <a:off x="2051720" y="10710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FBF9F-B22E-AB66-C8A8-1304E14ACFB7}"/>
              </a:ext>
            </a:extLst>
          </p:cNvPr>
          <p:cNvSpPr txBox="1"/>
          <p:nvPr/>
        </p:nvSpPr>
        <p:spPr>
          <a:xfrm>
            <a:off x="6012160" y="10710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F43B3-88F6-9237-EDC0-3EDAC9101FBE}"/>
              </a:ext>
            </a:extLst>
          </p:cNvPr>
          <p:cNvSpPr txBox="1"/>
          <p:nvPr/>
        </p:nvSpPr>
        <p:spPr>
          <a:xfrm>
            <a:off x="1115623" y="1916832"/>
            <a:ext cx="156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Affordable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Less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2027A1-DD45-1613-E500-8A9911A3FC36}"/>
              </a:ext>
            </a:extLst>
          </p:cNvPr>
          <p:cNvSpPr txBox="1"/>
          <p:nvPr/>
        </p:nvSpPr>
        <p:spPr>
          <a:xfrm>
            <a:off x="1186646" y="4172016"/>
            <a:ext cx="129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Provides instant hot water and also it undergoes purification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7EEA48-222F-D126-9D97-13900B30AEF0}"/>
              </a:ext>
            </a:extLst>
          </p:cNvPr>
          <p:cNvSpPr/>
          <p:nvPr/>
        </p:nvSpPr>
        <p:spPr>
          <a:xfrm>
            <a:off x="2697483" y="1628800"/>
            <a:ext cx="1785346" cy="4727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EXPERIENCE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Less weight and easy to carry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Purifies the water and maintain your health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Whenever need hot water you can 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407900-659E-9850-9C29-7773A67964C1}"/>
              </a:ext>
            </a:extLst>
          </p:cNvPr>
          <p:cNvSpPr txBox="1"/>
          <p:nvPr/>
        </p:nvSpPr>
        <p:spPr>
          <a:xfrm>
            <a:off x="5598953" y="2264681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Performs dual action 1)heating</a:t>
            </a:r>
          </a:p>
          <a:p>
            <a:r>
              <a:rPr lang="en-IN" dirty="0"/>
              <a:t>     2)purifies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F23D2-3EA9-9B8C-A02E-32F074758637}"/>
              </a:ext>
            </a:extLst>
          </p:cNvPr>
          <p:cNvSpPr txBox="1"/>
          <p:nvPr/>
        </p:nvSpPr>
        <p:spPr>
          <a:xfrm>
            <a:off x="5364088" y="4225156"/>
            <a:ext cx="165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Affordable cost with better features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4343A-19EC-ACE8-F889-3C1C230E69AC}"/>
              </a:ext>
            </a:extLst>
          </p:cNvPr>
          <p:cNvSpPr txBox="1"/>
          <p:nvPr/>
        </p:nvSpPr>
        <p:spPr>
          <a:xfrm>
            <a:off x="7145450" y="3198751"/>
            <a:ext cx="1872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may think cost is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Little care should be taken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5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659D-7D15-4636-BED0-AAF4BE80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226-49C8-4CEA-9F30-3C02E011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pic>
        <p:nvPicPr>
          <p:cNvPr id="5" name="Picture 4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10902</TotalTime>
  <Words>537</Words>
  <Application>Microsoft Office PowerPoint</Application>
  <PresentationFormat>On-screen Show (4:3)</PresentationFormat>
  <Paragraphs>119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Bahnschrift</vt:lpstr>
      <vt:lpstr>Book Antiqua</vt:lpstr>
      <vt:lpstr>Calibri</vt:lpstr>
      <vt:lpstr>Century Schoolbook</vt:lpstr>
      <vt:lpstr>Sitka Display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The Problem </vt:lpstr>
      <vt:lpstr>The Solution</vt:lpstr>
      <vt:lpstr>How flask to heater bottle ?</vt:lpstr>
      <vt:lpstr>Flowchart / Product workflow</vt:lpstr>
      <vt:lpstr>Competitors</vt:lpstr>
      <vt:lpstr>Idea - Current Status / Future Plan</vt:lpstr>
      <vt:lpstr>Value proportion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amirthavarshini S</cp:lastModifiedBy>
  <cp:revision>1423</cp:revision>
  <dcterms:created xsi:type="dcterms:W3CDTF">2013-12-25T07:56:38Z</dcterms:created>
  <dcterms:modified xsi:type="dcterms:W3CDTF">2022-09-27T18:20:21Z</dcterms:modified>
</cp:coreProperties>
</file>