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93" r:id="rId3"/>
    <p:sldId id="294" r:id="rId4"/>
    <p:sldId id="295" r:id="rId5"/>
    <p:sldId id="296" r:id="rId6"/>
    <p:sldId id="297" r:id="rId7"/>
    <p:sldId id="298" r:id="rId8"/>
    <p:sldId id="299" r:id="rId9"/>
    <p:sldId id="300" r:id="rId10"/>
    <p:sldId id="301" r:id="rId11"/>
    <p:sldId id="302" r:id="rId12"/>
    <p:sldId id="304" r:id="rId13"/>
    <p:sldId id="305" r:id="rId14"/>
    <p:sldId id="306"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altLang="en-GB" dirty="0" sz="2400" lang="en-US"/>
              <a:t>A</a:t>
            </a:r>
            <a:r>
              <a:rPr altLang="en-GB" dirty="0" sz="2400" lang="en-US"/>
              <a:t>M</a:t>
            </a:r>
            <a:r>
              <a:rPr altLang="en-GB" dirty="0" sz="2400" lang="en-US"/>
              <a:t>I</a:t>
            </a:r>
            <a:r>
              <a:rPr altLang="en-GB" dirty="0" sz="2400" lang="en-US"/>
              <a:t>R</a:t>
            </a:r>
            <a:r>
              <a:rPr altLang="en-GB" dirty="0" sz="2400" lang="en-US"/>
              <a:t>T</a:t>
            </a:r>
            <a:r>
              <a:rPr altLang="en-GB" dirty="0" sz="2400" lang="en-US"/>
              <a:t>H</a:t>
            </a:r>
            <a:r>
              <a:rPr altLang="en-GB" dirty="0" sz="2400" lang="en-US"/>
              <a:t>A</a:t>
            </a:r>
            <a:r>
              <a:rPr altLang="en-GB" dirty="0" sz="2400" lang="en-US"/>
              <a:t> </a:t>
            </a:r>
            <a:r>
              <a:rPr altLang="en-GB" dirty="0" sz="2400" lang="en-US"/>
              <a:t>V</a:t>
            </a:r>
            <a:r>
              <a:rPr altLang="en-GB" dirty="0" sz="2400" lang="en-US"/>
              <a:t>A</a:t>
            </a:r>
            <a:r>
              <a:rPr altLang="en-GB" dirty="0" sz="2400" lang="en-US"/>
              <a:t>R</a:t>
            </a:r>
            <a:r>
              <a:rPr altLang="en-GB" dirty="0" sz="2400" lang="en-US"/>
              <a:t>S</a:t>
            </a:r>
            <a:r>
              <a:rPr altLang="en-GB" dirty="0" sz="2400" lang="en-US"/>
              <a:t>H</a:t>
            </a:r>
            <a:r>
              <a:rPr altLang="en-GB" dirty="0" sz="2400" lang="en-US"/>
              <a:t>I</a:t>
            </a:r>
            <a:r>
              <a:rPr altLang="en-GB" dirty="0" sz="2400" lang="en-US"/>
              <a:t>N</a:t>
            </a:r>
            <a:r>
              <a:rPr altLang="en-GB" dirty="0" sz="2400" lang="en-US"/>
              <a:t>I</a:t>
            </a:r>
            <a:r>
              <a:rPr altLang="en-GB" dirty="0" sz="2400" lang="en-US"/>
              <a:t> </a:t>
            </a:r>
            <a:r>
              <a:rPr altLang="en-GB" dirty="0" sz="2400" lang="en-US"/>
              <a:t>V</a:t>
            </a:r>
            <a:r>
              <a:rPr altLang="en-GB" dirty="0" sz="2400" lang="en-US"/>
              <a:t> </a:t>
            </a:r>
            <a:r>
              <a:rPr altLang="en-GB" dirty="0" sz="2400" lang="en-US"/>
              <a:t>M</a:t>
            </a:r>
            <a:endParaRPr altLang="en-US" lang="zh-CN"/>
          </a:p>
          <a:p>
            <a:r>
              <a:rPr dirty="0" sz="2400" lang="en-US"/>
              <a:t>REGISTER NO:31221</a:t>
            </a:r>
            <a:r>
              <a:rPr altLang="en-GB" dirty="0" sz="2400" lang="en-US"/>
              <a:t>0</a:t>
            </a:r>
            <a:r>
              <a:rPr altLang="en-GB" dirty="0" sz="2400" lang="en-US"/>
              <a:t>6</a:t>
            </a:r>
            <a:r>
              <a:rPr altLang="en-GB" dirty="0" sz="2400" lang="en-US"/>
              <a:t>7</a:t>
            </a:r>
            <a:r>
              <a:rPr altLang="en-GB" dirty="0" sz="2400" lang="en-US"/>
              <a:t>7</a:t>
            </a:r>
            <a:endParaRPr dirty="0" sz="2400" lang="en-US"/>
          </a:p>
          <a:p>
            <a:r>
              <a:rPr dirty="0" sz="2400" lang="en-US"/>
              <a:t>DEPARTMENT:B.COM</a:t>
            </a:r>
            <a:r>
              <a:rPr altLang="en-GB" dirty="0" sz="2400" lang="en-US"/>
              <a:t>(</a:t>
            </a:r>
            <a:r>
              <a:rPr altLang="en-GB" dirty="0" sz="2400" lang="en-US"/>
              <a:t> </a:t>
            </a:r>
            <a:r>
              <a:rPr altLang="en-GB" dirty="0" sz="2400" lang="en-US"/>
              <a:t>G</a:t>
            </a:r>
            <a:r>
              <a:rPr altLang="en-GB" dirty="0" sz="2400" lang="en-US"/>
              <a:t>E</a:t>
            </a:r>
            <a:r>
              <a:rPr altLang="en-GB" dirty="0" sz="2400" lang="en-US"/>
              <a:t>N</a:t>
            </a:r>
            <a:r>
              <a:rPr altLang="en-GB" dirty="0" sz="2400" lang="en-US"/>
              <a:t>E</a:t>
            </a:r>
            <a:r>
              <a:rPr altLang="en-GB" dirty="0" sz="2400" lang="en-US"/>
              <a:t>R</a:t>
            </a:r>
            <a:r>
              <a:rPr altLang="en-GB" dirty="0" sz="2400" lang="en-US"/>
              <a:t>A</a:t>
            </a:r>
            <a:r>
              <a:rPr altLang="en-GB" dirty="0" sz="2400" lang="en-US"/>
              <a:t>L</a:t>
            </a:r>
            <a:r>
              <a:rPr altLang="en-GB" dirty="0" sz="2400" lang="en-US"/>
              <a:t>)</a:t>
            </a:r>
            <a:endParaRPr altLang="en-US" lang="zh-CN"/>
          </a:p>
          <a:p>
            <a:r>
              <a:rPr dirty="0" sz="2400" lang="en-US"/>
              <a:t>COLLEGE:SRM ARTS AND SCIENCE 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632311"/>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093976"/>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3785652"/>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479522"/>
            <a:ext cx="8820150" cy="470898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2024-08-30T11:36:56Z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58cb60a4a73e4c089b7aa2d2ca9640f2</vt:lpwstr>
  </property>
</Properties>
</file>