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9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448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7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60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79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343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480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9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71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811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22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26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182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791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7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52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1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009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1692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204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1/22/2014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22/1/2014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9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Custom shape.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9906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9906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53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E</a:t>
            </a:r>
            <a:r>
              <a:rPr lang="en-US" sz="7200" dirty="0" smtClean="0">
                <a:solidFill>
                  <a:schemeClr val="bg1"/>
                </a:solidFill>
              </a:rPr>
              <a:t>xisting shape beyond slide edge.</a:t>
            </a:r>
            <a:endParaRPr lang="en-SG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6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-914400" y="2980223"/>
            <a:ext cx="3748238" cy="284907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-914400" y="2980223"/>
            <a:ext cx="3748238" cy="284907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8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Check spotlight position for multiple shapes</a:t>
            </a:r>
            <a:endParaRPr lang="en-SG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4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99592" y="944984"/>
            <a:ext cx="7380821" cy="5076304"/>
            <a:chOff x="899592" y="944984"/>
            <a:chExt cx="7380821" cy="5076304"/>
          </a:xfrm>
        </p:grpSpPr>
        <p:sp>
          <p:nvSpPr>
            <p:cNvPr id="16" name="Rounded Rectangle 15"/>
            <p:cNvSpPr>
              <a:spLocks noChangeAspect="1"/>
            </p:cNvSpPr>
            <p:nvPr/>
          </p:nvSpPr>
          <p:spPr>
            <a:xfrm>
              <a:off x="612017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17" name="Round Same Side Corner Rectangle 16"/>
            <p:cNvSpPr/>
            <p:nvPr/>
          </p:nvSpPr>
          <p:spPr>
            <a:xfrm rot="10800000">
              <a:off x="612017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0" name="Rounded Rectangle 19"/>
            <p:cNvSpPr>
              <a:spLocks noChangeAspect="1"/>
            </p:cNvSpPr>
            <p:nvPr/>
          </p:nvSpPr>
          <p:spPr>
            <a:xfrm>
              <a:off x="899592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899592" y="5589239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5" name="Rounded Rectangle 24"/>
            <p:cNvSpPr>
              <a:spLocks noChangeAspect="1"/>
            </p:cNvSpPr>
            <p:nvPr/>
          </p:nvSpPr>
          <p:spPr>
            <a:xfrm>
              <a:off x="3509883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6" name="Round Same Side Corner Rectangle 25"/>
            <p:cNvSpPr/>
            <p:nvPr/>
          </p:nvSpPr>
          <p:spPr>
            <a:xfrm rot="10800000">
              <a:off x="3509883" y="5589239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8" name="Rounded Rectangle 27"/>
            <p:cNvSpPr>
              <a:spLocks noChangeAspect="1"/>
            </p:cNvSpPr>
            <p:nvPr/>
          </p:nvSpPr>
          <p:spPr>
            <a:xfrm>
              <a:off x="6120292" y="368128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9" name="Round Same Side Corner Rectangle 28"/>
            <p:cNvSpPr/>
            <p:nvPr/>
          </p:nvSpPr>
          <p:spPr>
            <a:xfrm rot="10800000">
              <a:off x="6120173" y="5589240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grpSp>
          <p:nvGrpSpPr>
            <p:cNvPr id="2" name="Group 17"/>
            <p:cNvGrpSpPr/>
            <p:nvPr/>
          </p:nvGrpSpPr>
          <p:grpSpPr>
            <a:xfrm>
              <a:off x="3509882" y="944984"/>
              <a:ext cx="2160240" cy="2340000"/>
              <a:chOff x="3491880" y="1016993"/>
              <a:chExt cx="2160240" cy="234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Rounded Rectangle 18"/>
              <p:cNvSpPr>
                <a:spLocks noChangeAspect="1"/>
              </p:cNvSpPr>
              <p:nvPr/>
            </p:nvSpPr>
            <p:spPr>
              <a:xfrm>
                <a:off x="3491880" y="1016993"/>
                <a:ext cx="2160000" cy="2340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 rot="10800000">
                <a:off x="3491880" y="2924944"/>
                <a:ext cx="2160240" cy="43204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63888" y="2924945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b="1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powerful"/>
            <p:cNvGrpSpPr/>
            <p:nvPr/>
          </p:nvGrpSpPr>
          <p:grpSpPr>
            <a:xfrm>
              <a:off x="899592" y="968672"/>
              <a:ext cx="2160240" cy="2340000"/>
              <a:chOff x="3454558" y="1850096"/>
              <a:chExt cx="2160240" cy="234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Rounded Rectangle 32"/>
              <p:cNvSpPr>
                <a:spLocks noChangeAspect="1"/>
              </p:cNvSpPr>
              <p:nvPr/>
            </p:nvSpPr>
            <p:spPr>
              <a:xfrm>
                <a:off x="3454558" y="1850096"/>
                <a:ext cx="2160000" cy="23400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Round Same Side Corner Rectangle 33"/>
              <p:cNvSpPr/>
              <p:nvPr/>
            </p:nvSpPr>
            <p:spPr>
              <a:xfrm rot="10800000">
                <a:off x="3454558" y="3758047"/>
                <a:ext cx="2160240" cy="43204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C00000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526566" y="3758048"/>
                <a:ext cx="2016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prstClr val="white"/>
                    </a:solidFill>
                  </a:rPr>
                  <a:t>POWERFUL</a:t>
                </a:r>
                <a:endParaRPr lang="en-SG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3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4112" y="1964079"/>
                <a:ext cx="1755775" cy="1749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3" name="Rounded Rectangle 2"/>
          <p:cNvSpPr/>
          <p:nvPr/>
        </p:nvSpPr>
        <p:spPr>
          <a:xfrm>
            <a:off x="899592" y="968672"/>
            <a:ext cx="2160240" cy="2339999"/>
          </a:xfrm>
          <a:prstGeom prst="roundRect">
            <a:avLst>
              <a:gd name="adj" fmla="val 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509883" y="944983"/>
            <a:ext cx="2160240" cy="2339999"/>
          </a:xfrm>
          <a:prstGeom prst="roundRect">
            <a:avLst>
              <a:gd name="adj" fmla="val 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120292" y="968671"/>
            <a:ext cx="2160240" cy="2339999"/>
          </a:xfrm>
          <a:prstGeom prst="roundRect">
            <a:avLst>
              <a:gd name="adj" fmla="val 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887760" y="3681287"/>
            <a:ext cx="2160240" cy="2339999"/>
          </a:xfrm>
          <a:prstGeom prst="roundRect">
            <a:avLst>
              <a:gd name="adj" fmla="val 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3509883" y="3681286"/>
            <a:ext cx="2160240" cy="2339999"/>
          </a:xfrm>
          <a:prstGeom prst="roundRect">
            <a:avLst>
              <a:gd name="adj" fmla="val 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128743" y="3692175"/>
            <a:ext cx="2160240" cy="2339999"/>
          </a:xfrm>
          <a:prstGeom prst="roundRect">
            <a:avLst>
              <a:gd name="adj" fmla="val 128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6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1"/>
          <p:cNvSpPr/>
          <p:nvPr/>
        </p:nvSpPr>
        <p:spPr>
          <a:xfrm>
            <a:off x="5428648" y="1790299"/>
            <a:ext cx="3214838" cy="2849078"/>
          </a:xfrm>
          <a:custGeom>
            <a:avLst/>
            <a:gdLst>
              <a:gd name="connsiteX0" fmla="*/ 86628 w 3214838"/>
              <a:gd name="connsiteY0" fmla="*/ 9625 h 2849078"/>
              <a:gd name="connsiteX1" fmla="*/ 3195588 w 3214838"/>
              <a:gd name="connsiteY1" fmla="*/ 0 h 2849078"/>
              <a:gd name="connsiteX2" fmla="*/ 3214838 w 3214838"/>
              <a:gd name="connsiteY2" fmla="*/ 1443789 h 2849078"/>
              <a:gd name="connsiteX3" fmla="*/ 1684421 w 3214838"/>
              <a:gd name="connsiteY3" fmla="*/ 1491916 h 2849078"/>
              <a:gd name="connsiteX4" fmla="*/ 1665171 w 3214838"/>
              <a:gd name="connsiteY4" fmla="*/ 2849078 h 2849078"/>
              <a:gd name="connsiteX5" fmla="*/ 0 w 3214838"/>
              <a:gd name="connsiteY5" fmla="*/ 2829827 h 2849078"/>
              <a:gd name="connsiteX6" fmla="*/ 86628 w 3214838"/>
              <a:gd name="connsiteY6" fmla="*/ 9625 h 28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4838" h="2849078">
                <a:moveTo>
                  <a:pt x="86628" y="9625"/>
                </a:moveTo>
                <a:lnTo>
                  <a:pt x="3195588" y="0"/>
                </a:lnTo>
                <a:lnTo>
                  <a:pt x="3214838" y="1443789"/>
                </a:lnTo>
                <a:lnTo>
                  <a:pt x="1684421" y="1491916"/>
                </a:lnTo>
                <a:lnTo>
                  <a:pt x="1665171" y="2849078"/>
                </a:lnTo>
                <a:lnTo>
                  <a:pt x="0" y="2829827"/>
                </a:lnTo>
                <a:lnTo>
                  <a:pt x="86628" y="962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3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Shape bigger than slide.</a:t>
            </a:r>
            <a:endParaRPr lang="en-SG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762000" y="2514600"/>
            <a:ext cx="110490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6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Multiple Spotlight shapes.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 smtClean="0">
                <a:solidFill>
                  <a:schemeClr val="bg1"/>
                </a:solidFill>
              </a:rPr>
              <a:t/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>Apply Spotlight Effect after selecting multiple shapes</a:t>
            </a:r>
            <a:endParaRPr lang="en-SG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0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9906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62400" y="1752600"/>
            <a:ext cx="1295400" cy="158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Multiple shapes with same name.</a:t>
            </a:r>
            <a:br>
              <a:rPr lang="en-US" sz="7200" dirty="0" smtClean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/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Only the selected shape should be deleted</a:t>
            </a:r>
            <a:endParaRPr lang="en-SG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10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architecture" descr="https://teammatesv4.appspot.com/dev/images/highlevelArchite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229600" cy="483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9906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3657600"/>
            <a:ext cx="25908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Spotlight around existing shape.</a:t>
            </a:r>
            <a:endParaRPr lang="en-SG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36</Words>
  <Application>Microsoft Office PowerPoint</Application>
  <PresentationFormat>On-screen Show (4:3)</PresentationFormat>
  <Paragraphs>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1_Office Theme</vt:lpstr>
      <vt:lpstr>4_green-UP</vt:lpstr>
      <vt:lpstr>Custom shape.</vt:lpstr>
      <vt:lpstr>PowerPoint Presentation</vt:lpstr>
      <vt:lpstr>Shape bigger than slide.</vt:lpstr>
      <vt:lpstr>PowerPoint Presentation</vt:lpstr>
      <vt:lpstr>Multiple Spotlight shapes.  Apply Spotlight Effect after selecting multiple shapes</vt:lpstr>
      <vt:lpstr>PowerPoint Presentation</vt:lpstr>
      <vt:lpstr>Multiple shapes with same name.  Only the selected shape should be deleted</vt:lpstr>
      <vt:lpstr>PowerPoint Presentation</vt:lpstr>
      <vt:lpstr>Spotlight around existing shape.</vt:lpstr>
      <vt:lpstr>PowerPoint Presentation</vt:lpstr>
      <vt:lpstr>Existing shape beyond slide edge.</vt:lpstr>
      <vt:lpstr>PowerPoint Presentation</vt:lpstr>
      <vt:lpstr>Check spotlight position for multiple shapes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Windows User</cp:lastModifiedBy>
  <cp:revision>9</cp:revision>
  <dcterms:created xsi:type="dcterms:W3CDTF">2014-01-22T00:01:33Z</dcterms:created>
  <dcterms:modified xsi:type="dcterms:W3CDTF">2014-01-22T01:23:55Z</dcterms:modified>
</cp:coreProperties>
</file>