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 snapToGrid="0">
      <p:cViewPr>
        <p:scale>
          <a:sx n="98" d="100"/>
          <a:sy n="98" d="100"/>
        </p:scale>
        <p:origin x="354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>
              <a:solidFill>
                <a:srgbClr val="0071C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180669" y="5764106"/>
              <a:ext cx="4762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46604" y="5797922"/>
              <a:ext cx="339617" cy="13536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1123" y="5055617"/>
            <a:ext cx="380270" cy="476250"/>
            <a:chOff x="3888581" y="3153770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5551230" y="5007627"/>
            <a:ext cx="380270" cy="476250"/>
            <a:chOff x="3888581" y="3153770"/>
            <a:chExt cx="380270" cy="476250"/>
          </a:xfrm>
        </p:grpSpPr>
        <p:sp>
          <p:nvSpPr>
            <p:cNvPr id="9" name="Rectangle 8"/>
            <p:cNvSpPr/>
            <p:nvPr/>
          </p:nvSpPr>
          <p:spPr>
            <a:xfrm>
              <a:off x="3888581" y="3169444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9550" y="3153770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42645" y="3276599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43771" y="5055617"/>
            <a:ext cx="499041" cy="476250"/>
            <a:chOff x="3587666" y="3456189"/>
            <a:chExt cx="499041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5400000">
            <a:off x="7384006" y="5067013"/>
            <a:ext cx="499041" cy="476250"/>
            <a:chOff x="3587666" y="3456189"/>
            <a:chExt cx="499041" cy="476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587666" y="3694314"/>
              <a:ext cx="4990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640783" y="3527626"/>
              <a:ext cx="130969" cy="333376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1752" y="3456189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94847" y="3530007"/>
              <a:ext cx="126206" cy="32861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5002040"/>
            <a:ext cx="475380" cy="547687"/>
            <a:chOff x="3050968" y="5002040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5002040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5030616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5202064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5371104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5012" y="4965887"/>
            <a:ext cx="547687" cy="475380"/>
            <a:chOff x="1145012" y="4965887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4929481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513665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87577" y="5136168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5127575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4971845"/>
            <a:ext cx="584418" cy="608076"/>
            <a:chOff x="5330312" y="4971845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4971845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5020280"/>
              <a:ext cx="251039" cy="1238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5202063"/>
              <a:ext cx="475380" cy="1348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5390151"/>
              <a:ext cx="335376" cy="134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4999658"/>
            <a:ext cx="608076" cy="552450"/>
            <a:chOff x="7619772" y="4999658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4999658"/>
              <a:ext cx="0" cy="552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5404471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5159202"/>
              <a:ext cx="6080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5076658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5076657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5324314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5324313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4584" y="4987751"/>
            <a:ext cx="464344" cy="566737"/>
            <a:chOff x="4352925" y="3148013"/>
            <a:chExt cx="464344" cy="566737"/>
          </a:xfrm>
        </p:grpSpPr>
        <p:sp>
          <p:nvSpPr>
            <p:cNvPr id="14" name="Rectangle 13"/>
            <p:cNvSpPr/>
            <p:nvPr/>
          </p:nvSpPr>
          <p:spPr>
            <a:xfrm>
              <a:off x="4352925" y="3231356"/>
              <a:ext cx="138113" cy="3357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9156" y="3295650"/>
              <a:ext cx="138113" cy="335757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4419600" y="3148013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43450" y="3655219"/>
              <a:ext cx="0" cy="59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10076" y="3150394"/>
              <a:ext cx="3381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2457" y="3714750"/>
              <a:ext cx="3405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738688" y="3148013"/>
              <a:ext cx="0" cy="130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421981" y="3598069"/>
              <a:ext cx="0" cy="116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8296" y="465575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10950" y="5458519"/>
            <a:ext cx="559539" cy="311642"/>
            <a:chOff x="4291068" y="3238762"/>
            <a:chExt cx="559539" cy="311642"/>
          </a:xfrm>
        </p:grpSpPr>
        <p:sp>
          <p:nvSpPr>
            <p:cNvPr id="62" name="Rectangle 61"/>
            <p:cNvSpPr/>
            <p:nvPr/>
          </p:nvSpPr>
          <p:spPr>
            <a:xfrm>
              <a:off x="4622007" y="3459956"/>
              <a:ext cx="228600" cy="90448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22007" y="3238762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91068" y="3457574"/>
              <a:ext cx="228600" cy="90448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4" idx="3"/>
              <a:endCxn id="62" idx="3"/>
            </p:cNvCxnSpPr>
            <p:nvPr/>
          </p:nvCxnSpPr>
          <p:spPr>
            <a:xfrm>
              <a:off x="48506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1"/>
            </p:cNvCxnSpPr>
            <p:nvPr/>
          </p:nvCxnSpPr>
          <p:spPr>
            <a:xfrm>
              <a:off x="4622007" y="3283986"/>
              <a:ext cx="0" cy="2211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0"/>
            </p:cNvCxnSpPr>
            <p:nvPr/>
          </p:nvCxnSpPr>
          <p:spPr>
            <a:xfrm>
              <a:off x="4405368" y="3457574"/>
              <a:ext cx="324958" cy="23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2"/>
              <a:endCxn id="62" idx="2"/>
            </p:cNvCxnSpPr>
            <p:nvPr/>
          </p:nvCxnSpPr>
          <p:spPr>
            <a:xfrm>
              <a:off x="4405368" y="3548022"/>
              <a:ext cx="330939" cy="2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66337" y="3422336"/>
            <a:ext cx="409575" cy="409575"/>
            <a:chOff x="3166337" y="354380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680727"/>
              <a:ext cx="409575" cy="135733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683941"/>
              <a:ext cx="409575" cy="135733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3506856" y="3838724"/>
              <a:ext cx="69056" cy="64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183006" y="3594951"/>
              <a:ext cx="68147" cy="69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76008" y="3421145"/>
            <a:ext cx="411957" cy="411957"/>
            <a:chOff x="7211305" y="6260306"/>
            <a:chExt cx="411957" cy="411957"/>
          </a:xfrm>
        </p:grpSpPr>
        <p:sp>
          <p:nvSpPr>
            <p:cNvPr id="101" name="Rectangle 100"/>
            <p:cNvSpPr/>
            <p:nvPr/>
          </p:nvSpPr>
          <p:spPr>
            <a:xfrm rot="4606391">
              <a:off x="7350608" y="6260305"/>
              <a:ext cx="133351" cy="411957"/>
            </a:xfrm>
            <a:prstGeom prst="rect">
              <a:avLst/>
            </a:prstGeom>
            <a:solidFill>
              <a:srgbClr val="E46B09">
                <a:alpha val="60000"/>
              </a:srgbClr>
            </a:solidFill>
            <a:ln w="12700">
              <a:solidFill>
                <a:schemeClr val="tx1">
                  <a:alpha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353300" y="6260306"/>
              <a:ext cx="133351" cy="411957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7505700" y="6260306"/>
              <a:ext cx="76200" cy="73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814" y="6589036"/>
              <a:ext cx="71437" cy="72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7415889" y="3361446"/>
            <a:ext cx="520939" cy="531355"/>
            <a:chOff x="5824134" y="5895605"/>
            <a:chExt cx="520939" cy="531355"/>
          </a:xfrm>
        </p:grpSpPr>
        <p:sp>
          <p:nvSpPr>
            <p:cNvPr id="118" name="Rectangle 117"/>
            <p:cNvSpPr/>
            <p:nvPr/>
          </p:nvSpPr>
          <p:spPr>
            <a:xfrm>
              <a:off x="6017980" y="6088856"/>
              <a:ext cx="142876" cy="142875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6001392" y="6271080"/>
              <a:ext cx="155880" cy="155880"/>
              <a:chOff x="6177194" y="5096973"/>
              <a:chExt cx="411957" cy="411957"/>
            </a:xfrm>
          </p:grpSpPr>
          <p:sp>
            <p:nvSpPr>
              <p:cNvPr id="121" name="Rectangle 120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>
              <a:grpSpLocks/>
            </p:cNvGrpSpPr>
            <p:nvPr/>
          </p:nvGrpSpPr>
          <p:grpSpPr>
            <a:xfrm flipH="1">
              <a:off x="6001392" y="5895605"/>
              <a:ext cx="155880" cy="155880"/>
              <a:chOff x="6177194" y="5096973"/>
              <a:chExt cx="411957" cy="411957"/>
            </a:xfrm>
          </p:grpSpPr>
          <p:sp>
            <p:nvSpPr>
              <p:cNvPr id="133" name="Rectangle 132"/>
              <p:cNvSpPr/>
              <p:nvPr/>
            </p:nvSpPr>
            <p:spPr>
              <a:xfrm rot="4606391">
                <a:off x="6316497" y="5096972"/>
                <a:ext cx="133351" cy="411957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>
                    <a:alpha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19189" y="5096973"/>
                <a:ext cx="133351" cy="411957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8759584">
                <a:off x="6490864" y="5108865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7659000">
                <a:off x="6228940" y="5446182"/>
                <a:ext cx="52387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>
              <a:grpSpLocks/>
            </p:cNvGrpSpPr>
            <p:nvPr/>
          </p:nvGrpSpPr>
          <p:grpSpPr>
            <a:xfrm>
              <a:off x="5824134" y="6082353"/>
              <a:ext cx="155880" cy="155880"/>
              <a:chOff x="5308087" y="5973545"/>
              <a:chExt cx="409575" cy="409575"/>
            </a:xfrm>
          </p:grpSpPr>
          <p:sp>
            <p:nvSpPr>
              <p:cNvPr id="138" name="Rectangle 137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Isosceles Triangle 146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Isosceles Triangle 150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>
              <a:grpSpLocks/>
            </p:cNvGrpSpPr>
            <p:nvPr/>
          </p:nvGrpSpPr>
          <p:grpSpPr>
            <a:xfrm flipV="1">
              <a:off x="6189193" y="6082354"/>
              <a:ext cx="155880" cy="155880"/>
              <a:chOff x="5308087" y="5973545"/>
              <a:chExt cx="409575" cy="409575"/>
            </a:xfrm>
          </p:grpSpPr>
          <p:sp>
            <p:nvSpPr>
              <p:cNvPr id="192" name="Rectangle 191"/>
              <p:cNvSpPr/>
              <p:nvPr/>
            </p:nvSpPr>
            <p:spPr>
              <a:xfrm rot="4575288">
                <a:off x="5308086" y="6110466"/>
                <a:ext cx="409575" cy="135733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308087" y="6113680"/>
                <a:ext cx="409575" cy="135733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 rot="13484501">
                <a:off x="5335151" y="6036801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 rot="2700000">
                <a:off x="5659126" y="6277568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093185" y="5421421"/>
            <a:ext cx="555874" cy="511820"/>
            <a:chOff x="3093185" y="5421421"/>
            <a:chExt cx="555874" cy="511820"/>
          </a:xfrm>
        </p:grpSpPr>
        <p:sp>
          <p:nvSpPr>
            <p:cNvPr id="54" name="Rectangle 46"/>
            <p:cNvSpPr/>
            <p:nvPr/>
          </p:nvSpPr>
          <p:spPr>
            <a:xfrm>
              <a:off x="3249251" y="5605224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1"/>
            <p:cNvSpPr/>
            <p:nvPr/>
          </p:nvSpPr>
          <p:spPr>
            <a:xfrm>
              <a:off x="3093185" y="5445307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燕尾形 5"/>
            <p:cNvSpPr/>
            <p:nvPr/>
          </p:nvSpPr>
          <p:spPr>
            <a:xfrm rot="1573029">
              <a:off x="3421318" y="5421421"/>
              <a:ext cx="89603" cy="128194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燕尾形 56"/>
            <p:cNvSpPr/>
            <p:nvPr/>
          </p:nvSpPr>
          <p:spPr>
            <a:xfrm rot="5400000">
              <a:off x="3524814" y="5614026"/>
              <a:ext cx="102230" cy="1462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1"/>
          <p:cNvSpPr txBox="1"/>
          <p:nvPr/>
        </p:nvSpPr>
        <p:spPr>
          <a:xfrm>
            <a:off x="930951" y="24236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087729" y="3379020"/>
            <a:ext cx="555874" cy="511820"/>
            <a:chOff x="3093185" y="5421421"/>
            <a:chExt cx="555874" cy="511820"/>
          </a:xfrm>
        </p:grpSpPr>
        <p:sp>
          <p:nvSpPr>
            <p:cNvPr id="63" name="Rectangle 46"/>
            <p:cNvSpPr/>
            <p:nvPr/>
          </p:nvSpPr>
          <p:spPr>
            <a:xfrm>
              <a:off x="3249251" y="5605224"/>
              <a:ext cx="180975" cy="173832"/>
            </a:xfrm>
            <a:prstGeom prst="rect">
              <a:avLst/>
            </a:prstGeom>
            <a:solidFill>
              <a:srgbClr val="E46B0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51"/>
            <p:cNvSpPr/>
            <p:nvPr/>
          </p:nvSpPr>
          <p:spPr>
            <a:xfrm>
              <a:off x="3093185" y="5445307"/>
              <a:ext cx="486731" cy="4879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燕尾形 66"/>
            <p:cNvSpPr/>
            <p:nvPr/>
          </p:nvSpPr>
          <p:spPr>
            <a:xfrm rot="1573029">
              <a:off x="3421318" y="5421421"/>
              <a:ext cx="89603" cy="128194"/>
            </a:xfrm>
            <a:prstGeom prst="chevron">
              <a:avLst/>
            </a:prstGeom>
            <a:solidFill>
              <a:srgbClr val="0070C0">
                <a:alpha val="40000"/>
              </a:srgbClr>
            </a:solidFill>
            <a:ln w="12700"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燕尾形 67"/>
            <p:cNvSpPr/>
            <p:nvPr/>
          </p:nvSpPr>
          <p:spPr>
            <a:xfrm rot="5400000">
              <a:off x="3524814" y="5614026"/>
              <a:ext cx="102230" cy="146260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55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152</cp:revision>
  <dcterms:created xsi:type="dcterms:W3CDTF">2006-08-16T00:00:00Z</dcterms:created>
  <dcterms:modified xsi:type="dcterms:W3CDTF">2016-05-19T06:25:07Z</dcterms:modified>
</cp:coreProperties>
</file>