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96623-DB9D-47BA-A8A4-2D9A7CDDA9E0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7B7B0-FCB9-4FDB-BC30-4FD987F9D5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50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Empty textboxes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7B7B0-FCB9-4FDB-BC30-4FD987F9D57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07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Some textboxes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7B7B0-FCB9-4FDB-BC30-4FD987F9D57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2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8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8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95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7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0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3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9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5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7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4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026D-E9CC-4BC6-A653-2A49DC1B4F65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DC53-5B39-45D6-8A86-45E3922C3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5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Box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6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TextBox</a:t>
            </a:r>
            <a:r>
              <a:rPr lang="en-SG" dirty="0" smtClean="0"/>
              <a:t> 1 </a:t>
            </a:r>
            <a:r>
              <a:rPr lang="en-SG" dirty="0" err="1" smtClean="0"/>
              <a:t>TextBox</a:t>
            </a:r>
            <a:r>
              <a:rPr lang="en-SG" dirty="0" smtClean="0"/>
              <a:t> 1 </a:t>
            </a:r>
            <a:r>
              <a:rPr lang="en-SG" dirty="0" err="1" smtClean="0"/>
              <a:t>TextBox</a:t>
            </a:r>
            <a:r>
              <a:rPr lang="en-SG" dirty="0" smtClean="0"/>
              <a:t> 1 </a:t>
            </a:r>
            <a:r>
              <a:rPr lang="en-SG" dirty="0" err="1" smtClean="0"/>
              <a:t>TextBox</a:t>
            </a:r>
            <a:r>
              <a:rPr lang="en-SG" dirty="0" smtClean="0"/>
              <a:t> 1</a:t>
            </a:r>
            <a:endParaRPr lang="en-SG" dirty="0"/>
          </a:p>
        </p:txBody>
      </p:sp>
      <p:sp>
        <p:nvSpPr>
          <p:cNvPr id="3" name="TextBox 2"/>
          <p:cNvSpPr>
            <a:spLocks noGrp="1"/>
          </p:cNvSpPr>
          <p:nvPr>
            <p:ph idx="1"/>
          </p:nvPr>
        </p:nvSpPr>
        <p:spPr>
          <a:xfrm>
            <a:off x="2688609" y="1983345"/>
            <a:ext cx="10515600" cy="1654554"/>
          </a:xfrm>
        </p:spPr>
        <p:txBody>
          <a:bodyPr/>
          <a:lstStyle/>
          <a:p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</a:t>
            </a:r>
          </a:p>
          <a:p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</a:t>
            </a:r>
          </a:p>
          <a:p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 </a:t>
            </a:r>
            <a:r>
              <a:rPr lang="en-SG" dirty="0" err="1" smtClean="0"/>
              <a:t>TextBox</a:t>
            </a:r>
            <a:r>
              <a:rPr lang="en-SG" dirty="0" smtClean="0"/>
              <a:t> 2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445964" y="3930556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TextBox</a:t>
            </a:r>
            <a:r>
              <a:rPr lang="en-SG" dirty="0" smtClean="0"/>
              <a:t> 3 </a:t>
            </a:r>
            <a:r>
              <a:rPr lang="en-SG" dirty="0" err="1" smtClean="0"/>
              <a:t>TextBox</a:t>
            </a:r>
            <a:r>
              <a:rPr lang="en-SG" dirty="0" smtClean="0"/>
              <a:t> 3 </a:t>
            </a:r>
            <a:r>
              <a:rPr lang="en-SG" dirty="0" err="1" smtClean="0"/>
              <a:t>TextBox</a:t>
            </a:r>
            <a:r>
              <a:rPr lang="en-SG" dirty="0" smtClean="0"/>
              <a:t> 3 </a:t>
            </a:r>
            <a:r>
              <a:rPr lang="en-SG" dirty="0" err="1" smtClean="0"/>
              <a:t>TextBox</a:t>
            </a:r>
            <a:r>
              <a:rPr lang="en-SG" dirty="0" smtClean="0"/>
              <a:t> 3</a:t>
            </a:r>
          </a:p>
          <a:p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688609" y="4704098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TextBox</a:t>
            </a:r>
            <a:r>
              <a:rPr lang="en-SG" dirty="0" smtClean="0"/>
              <a:t> 3 </a:t>
            </a:r>
            <a:r>
              <a:rPr lang="en-SG" dirty="0" err="1" smtClean="0"/>
              <a:t>TextBox</a:t>
            </a:r>
            <a:r>
              <a:rPr lang="en-SG" dirty="0" smtClean="0"/>
              <a:t> 3 </a:t>
            </a:r>
            <a:r>
              <a:rPr lang="en-SG" dirty="0" err="1" smtClean="0"/>
              <a:t>TextBox</a:t>
            </a:r>
            <a:r>
              <a:rPr lang="en-SG" dirty="0" smtClean="0"/>
              <a:t> 3 </a:t>
            </a:r>
            <a:r>
              <a:rPr lang="en-SG" dirty="0" err="1" smtClean="0"/>
              <a:t>TextBox</a:t>
            </a:r>
            <a:r>
              <a:rPr lang="en-SG" dirty="0" smtClean="0"/>
              <a:t> 3</a:t>
            </a:r>
          </a:p>
          <a:p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051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TextBox 1 TextBox 1 TextBox 1 TextBox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Giki</dc:creator>
  <cp:lastModifiedBy>Giki</cp:lastModifiedBy>
  <cp:revision>5</cp:revision>
  <dcterms:created xsi:type="dcterms:W3CDTF">2016-01-11T16:53:59Z</dcterms:created>
  <dcterms:modified xsi:type="dcterms:W3CDTF">2016-01-11T17:28:51Z</dcterms:modified>
</cp:coreProperties>
</file>