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7" r:id="rId3"/>
    <p:sldMasterId id="2147483697" r:id="rId4"/>
  </p:sldMasterIdLst>
  <p:notesMasterIdLst>
    <p:notesMasterId r:id="rId38"/>
  </p:notesMasterIdLst>
  <p:sldIdLst>
    <p:sldId id="332" r:id="rId5"/>
    <p:sldId id="256" r:id="rId6"/>
    <p:sldId id="333" r:id="rId7"/>
    <p:sldId id="334" r:id="rId8"/>
    <p:sldId id="314" r:id="rId9"/>
    <p:sldId id="315" r:id="rId10"/>
    <p:sldId id="316" r:id="rId11"/>
    <p:sldId id="335" r:id="rId12"/>
    <p:sldId id="336" r:id="rId13"/>
    <p:sldId id="318" r:id="rId14"/>
    <p:sldId id="320" r:id="rId15"/>
    <p:sldId id="319" r:id="rId16"/>
    <p:sldId id="337" r:id="rId17"/>
    <p:sldId id="338" r:id="rId18"/>
    <p:sldId id="323" r:id="rId19"/>
    <p:sldId id="322" r:id="rId20"/>
    <p:sldId id="324" r:id="rId21"/>
    <p:sldId id="339" r:id="rId22"/>
    <p:sldId id="340" r:id="rId23"/>
    <p:sldId id="326" r:id="rId24"/>
    <p:sldId id="325" r:id="rId25"/>
    <p:sldId id="327" r:id="rId26"/>
    <p:sldId id="341" r:id="rId27"/>
    <p:sldId id="342" r:id="rId28"/>
    <p:sldId id="328" r:id="rId29"/>
    <p:sldId id="330" r:id="rId30"/>
    <p:sldId id="329" r:id="rId31"/>
    <p:sldId id="343" r:id="rId32"/>
    <p:sldId id="344" r:id="rId33"/>
    <p:sldId id="331" r:id="rId34"/>
    <p:sldId id="345" r:id="rId35"/>
    <p:sldId id="346" r:id="rId36"/>
    <p:sldId id="34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332"/>
            <p14:sldId id="256"/>
            <p14:sldId id="333"/>
          </p14:sldIdLst>
        </p14:section>
        <p14:section name="Background and motivation" id="{B64985A9-05A0-43FD-A400-8315A4E2DF68}">
          <p14:sldIdLst>
            <p14:sldId id="334"/>
            <p14:sldId id="314"/>
            <p14:sldId id="315"/>
            <p14:sldId id="316"/>
            <p14:sldId id="335"/>
          </p14:sldIdLst>
        </p14:section>
        <p14:section name="Problem addressed" id="{762C5EAF-0031-4ABA-A6DC-C2E1FFCF29AA}">
          <p14:sldIdLst>
            <p14:sldId id="336"/>
            <p14:sldId id="318"/>
            <p14:sldId id="320"/>
            <p14:sldId id="319"/>
            <p14:sldId id="337"/>
          </p14:sldIdLst>
        </p14:section>
        <p14:section name="Proposed solution" id="{536B48B7-E19C-4BDE-9D79-EC0A9D413904}">
          <p14:sldIdLst>
            <p14:sldId id="338"/>
            <p14:sldId id="323"/>
            <p14:sldId id="322"/>
            <p14:sldId id="324"/>
            <p14:sldId id="339"/>
          </p14:sldIdLst>
        </p14:section>
        <p14:section name="Preliminary results" id="{52192AD5-88A1-40A6-8C9F-2C0DBDEB5F6A}">
          <p14:sldIdLst>
            <p14:sldId id="340"/>
            <p14:sldId id="326"/>
            <p14:sldId id="325"/>
            <p14:sldId id="327"/>
            <p14:sldId id="341"/>
          </p14:sldIdLst>
        </p14:section>
        <p14:section name="Evaluation" id="{7CA5F120-8D27-490D-A50A-6675B4DA4921}">
          <p14:sldIdLst>
            <p14:sldId id="342"/>
            <p14:sldId id="328"/>
            <p14:sldId id="330"/>
            <p14:sldId id="329"/>
            <p14:sldId id="343"/>
          </p14:sldIdLst>
        </p14:section>
        <p14:section name="Future work" id="{510D2B0B-24B5-4E7C-9001-41E51380791D}">
          <p14:sldIdLst>
            <p14:sldId id="344"/>
            <p14:sldId id="331"/>
            <p14:sldId id="345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4" d="100"/>
        <a:sy n="44" d="100"/>
      </p:scale>
      <p:origin x="0" y="1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27BE-A05D-4ACA-8E33-EA05D522C849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C41B-5481-4BC3-8140-58AED22942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8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UFBUVGVtcGxhdGVNYXJrZXI=@VGl0bGUgMQ==@UHB0TGFic0FnZW5kYV8mXkBDb250ZW50U2hhcGVfJl5AMjAxNTA3MDExOTE3NTMzMjU1MA==@3199112916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8C41B-5481-4BC3-8140-58AED22942D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77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846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24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66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29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503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4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99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19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94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3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5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80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16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69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80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16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2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9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7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11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906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3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93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9EC42EEE-3E5D-4D0F-A5A1-DBE4DDAAFE18}" type="datetimeFigureOut">
              <a:rPr lang="en-SG" smtClean="0">
                <a:solidFill>
                  <a:prstClr val="black"/>
                </a:solidFill>
              </a:rPr>
              <a:pPr/>
              <a:t>1/7/2015</a:t>
            </a:fld>
            <a:endParaRPr lang="en-SG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C42EEE-3E5D-4D0F-A5A1-DBE4DDAAFE18}" type="datetimeFigureOut">
              <a:rPr lang="en-SG" smtClean="0"/>
              <a:t>1/7/2015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7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5" r:id="rId8"/>
    <p:sldLayoutId id="214748368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22920"/>
            <a:ext cx="9144000" cy="688092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28800"/>
            <a:ext cx="7047885" cy="4094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0C43908-C506-4F06-A04C-9891B306994B}" type="slidenum">
              <a:rPr lang="en-SG" smtClean="0">
                <a:solidFill>
                  <a:srgbClr val="465E9C"/>
                </a:solidFill>
              </a:rPr>
              <a:pPr/>
              <a:t>‹#›</a:t>
            </a:fld>
            <a:endParaRPr lang="en-SG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9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701191753443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Project Progress Report</a:t>
            </a:r>
          </a:p>
        </p:txBody>
      </p:sp>
      <p:sp>
        <p:nvSpPr>
          <p:cNvPr id="3" name="PptLabsAgenda_&amp;^@ContentShape_&amp;^@20150701191753325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SG" dirty="0">
                <a:solidFill>
                  <a:srgbClr val="808080"/>
                </a:solidFill>
              </a:rPr>
              <a:t>Visited bullet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C00000"/>
                </a:solidFill>
              </a:rPr>
              <a:t>Highlighted bullet format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S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SG" dirty="0" smtClean="0">
                <a:solidFill>
                  <a:srgbClr val="000000"/>
                </a:solidFill>
              </a:rPr>
              <a:t> 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problem addressed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2050" name="Picture 2" descr="Bonsack's machin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1580483"/>
            <a:ext cx="5904656" cy="4536504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problem addressed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problem addressed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oblem addresse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166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Problem addressed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4788024" y="2564904"/>
            <a:ext cx="3528392" cy="2016224"/>
            <a:chOff x="4788024" y="2564904"/>
            <a:chExt cx="3528392" cy="2016224"/>
          </a:xfrm>
        </p:grpSpPr>
        <p:sp>
          <p:nvSpPr>
            <p:cNvPr id="13" name="Rounded Rectangular Callout 2"/>
            <p:cNvSpPr/>
            <p:nvPr/>
          </p:nvSpPr>
          <p:spPr>
            <a:xfrm>
              <a:off x="4788024" y="2564904"/>
              <a:ext cx="3528392" cy="2016224"/>
            </a:xfrm>
            <a:prstGeom prst="wedgeRoundRectCallout">
              <a:avLst>
                <a:gd name="adj1" fmla="val -60426"/>
                <a:gd name="adj2" fmla="val -34502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Bonsack's machine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43" t="51596" r="62546" b="19313"/>
            <a:stretch/>
          </p:blipFill>
          <p:spPr bwMode="auto">
            <a:xfrm>
              <a:off x="5076056" y="2996952"/>
              <a:ext cx="1812862" cy="1212755"/>
            </a:xfrm>
            <a:prstGeom prst="roundRect">
              <a:avLst>
                <a:gd name="adj" fmla="val 716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22"/>
            <p:cNvSpPr txBox="1"/>
            <p:nvPr/>
          </p:nvSpPr>
          <p:spPr>
            <a:xfrm>
              <a:off x="7164288" y="3284984"/>
              <a:ext cx="1008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Buy or build?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9621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oposed solu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66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Proposed solution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4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3074" name="Picture 2" descr="https://upload.wikimedia.org/wikipedia/commons/3/35/Human_losses_of_world_war_two_by_country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04"/>
          <a:stretch/>
        </p:blipFill>
        <p:spPr bwMode="auto">
          <a:xfrm>
            <a:off x="1475656" y="1632856"/>
            <a:ext cx="6336704" cy="426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proposed 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proposed 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proposed solution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oposed solu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674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Proposed solution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253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eliminary results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6254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Preliminary results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5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2780928"/>
            <a:ext cx="7632848" cy="20462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Agenda Lab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dirty="0" smtClean="0"/>
              <a:t>Agenda Slides (Text) Example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200" y="6381750"/>
            <a:ext cx="3989040" cy="4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http://PowerPointLabs.info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preliminary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4098" name="Picture 2" descr="https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1450237"/>
            <a:ext cx="6854279" cy="4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preliminary results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preliminary results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Preliminary results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627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Preliminary results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1159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Evalua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03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Evaluation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7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evaluation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31640" y="6237312"/>
            <a:ext cx="6696744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527" y="1905000"/>
            <a:ext cx="7299233" cy="35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1" cy="864097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evaluation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59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Evalua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090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Evaluation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69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54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Future work</a:t>
            </a:r>
            <a:endParaRPr lang="en-SG">
              <a:solidFill>
                <a:srgbClr val="C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0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3750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Background and motivation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86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future work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563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Future work</a:t>
            </a:r>
            <a:endParaRPr lang="en-SG">
              <a:solidFill>
                <a:srgbClr val="C00000"/>
              </a:solidFill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6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Future wor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757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Problem addressed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Proposed solution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Preliminary results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Evaluation</a:t>
            </a:r>
            <a:endParaRPr lang="en-SG"/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Future work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7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2" y="1268760"/>
            <a:ext cx="69847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Background and motiv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4617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Background and motivation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13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1146"/>
              <a:gd name="adj2" fmla="val -504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261"/>
          <a:stretch/>
        </p:blipFill>
        <p:spPr bwMode="auto">
          <a:xfrm>
            <a:off x="5004048" y="2852936"/>
            <a:ext cx="1676152" cy="1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/>
          <p:nvPr/>
        </p:nvSpPr>
        <p:spPr>
          <a:xfrm>
            <a:off x="6804248" y="2924944"/>
            <a:ext cx="1256020" cy="137168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?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Details of background </a:t>
            </a:r>
            <a:r>
              <a:rPr lang="en-US" sz="3200" b="1" dirty="0">
                <a:solidFill>
                  <a:srgbClr val="C00000"/>
                </a:solidFill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motivation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Nunc viverra imperdiet enim. Fusce est. Vivamus a tellus.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Details of background </a:t>
            </a:r>
            <a:r>
              <a:rPr lang="en-US" sz="3200" b="1" dirty="0"/>
              <a:t>and </a:t>
            </a:r>
            <a:r>
              <a:rPr lang="en-US" sz="3200" b="1" dirty="0" smtClean="0"/>
              <a:t>motivation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r>
              <a:rPr lang="en-US" dirty="0" err="1" smtClean="0"/>
              <a:t>Consectetuer</a:t>
            </a:r>
            <a:r>
              <a:rPr lang="en-US" dirty="0" smtClean="0"/>
              <a:t> adipiscing elit. Maecenas porttitor congue massa. Fusce posuere, magna sed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endParaRPr lang="en-US" dirty="0" smtClean="0"/>
          </a:p>
          <a:p>
            <a:r>
              <a:rPr lang="en-US" dirty="0" smtClean="0"/>
              <a:t>Purus lectus malesuada libero, sit amet commodo magna eros quis urna.</a:t>
            </a:r>
          </a:p>
          <a:p>
            <a:endParaRPr lang="en-US" dirty="0" smtClean="0"/>
          </a:p>
          <a:p>
            <a:r>
              <a:rPr lang="en-US" dirty="0" smtClean="0"/>
              <a:t>Nunc viverra imperdiet enim. Fusce est. Vivamus a tellus.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/>
              <a:t>Details of background </a:t>
            </a:r>
            <a:r>
              <a:rPr lang="en-US" b="1" dirty="0"/>
              <a:t>and </a:t>
            </a:r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573325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Lorem ipsum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elit. </a:t>
            </a:r>
          </a:p>
        </p:txBody>
      </p:sp>
      <p:pic>
        <p:nvPicPr>
          <p:cNvPr id="1026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608" y="2204864"/>
            <a:ext cx="7056784" cy="33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Background and motiv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463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Background and motivation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Problem addressed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13" name="Rounded Rectangular Callout 2"/>
          <p:cNvSpPr/>
          <p:nvPr/>
        </p:nvSpPr>
        <p:spPr>
          <a:xfrm>
            <a:off x="4788024" y="2564904"/>
            <a:ext cx="3528392" cy="2016224"/>
          </a:xfrm>
          <a:prstGeom prst="wedgeRoundRectCallout">
            <a:avLst>
              <a:gd name="adj1" fmla="val -61146"/>
              <a:gd name="adj2" fmla="val -504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s://upload.wikimedia.org/wikipedia/commons/4/49/Ape_skeletons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32"/>
          <a:stretch/>
        </p:blipFill>
        <p:spPr bwMode="auto">
          <a:xfrm>
            <a:off x="5004048" y="2852936"/>
            <a:ext cx="3056220" cy="14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/>
          <p:nvPr/>
        </p:nvSpPr>
        <p:spPr>
          <a:xfrm>
            <a:off x="6660232" y="2924944"/>
            <a:ext cx="1400036" cy="137168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50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Problem addresse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70119175515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Project Progress Report</a:t>
            </a:r>
          </a:p>
        </p:txBody>
      </p:sp>
      <p:sp>
        <p:nvSpPr>
          <p:cNvPr id="6" name="PptLabsAgenda_&amp;^@ContentShape_&amp;^@2015070119175332550"/>
          <p:cNvSpPr txBox="1">
            <a:spLocks/>
          </p:cNvSpPr>
          <p:nvPr/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bg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rgbClr val="808080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/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/>
            </a:lvl3pPr>
            <a:lvl4pPr marL="12801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</a:lvl4pPr>
            <a:lvl5pPr marL="164592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5pPr>
            <a:lvl6pPr marL="201168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7pPr>
            <a:lvl8pPr marL="2743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8pPr>
            <a:lvl9pPr marL="3108960" indent="-22860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/>
            </a:lvl9pPr>
          </a:lstStyle>
          <a:p>
            <a:pPr lvl="0">
              <a:buClr>
                <a:prstClr val="white">
                  <a:lumMod val="75000"/>
                </a:prstClr>
              </a:buClr>
            </a:pPr>
            <a:r>
              <a:rPr lang="en-SG" smtClean="0"/>
              <a:t>Background and motivation</a:t>
            </a:r>
            <a:endParaRPr lang="en-SG"/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Ø"/>
            </a:pPr>
            <a:r>
              <a:rPr lang="en-SG" smtClean="0">
                <a:solidFill>
                  <a:srgbClr val="C00000"/>
                </a:solidFill>
              </a:rPr>
              <a:t>Problem addressed</a:t>
            </a:r>
            <a:endParaRPr lang="en-SG">
              <a:solidFill>
                <a:srgbClr val="C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Proposed solution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Preliminary results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Evaluation</a:t>
            </a:r>
            <a:endParaRPr lang="en-SG">
              <a:solidFill>
                <a:srgbClr val="000000"/>
              </a:solidFill>
            </a:endParaRPr>
          </a:p>
          <a:p>
            <a:pPr lvl="0">
              <a:buClrTx/>
              <a:buFont typeface="Courier New" panose="02070309020205020404" pitchFamily="49" charset="0"/>
              <a:buChar char="o"/>
            </a:pPr>
            <a:r>
              <a:rPr lang="en-SG" smtClean="0">
                <a:solidFill>
                  <a:srgbClr val="000000"/>
                </a:solidFill>
              </a:rPr>
              <a:t>Future work</a:t>
            </a:r>
            <a:endParaRPr lang="en-SG">
              <a:solidFill>
                <a:srgbClr val="000000"/>
              </a:solidFill>
            </a:endParaRPr>
          </a:p>
          <a:p>
            <a:endParaRPr lang="en-SG"/>
          </a:p>
        </p:txBody>
      </p:sp>
      <p:sp>
        <p:nvSpPr>
          <p:cNvPr id="13" name="Rounded Rectangular Callout 2"/>
          <p:cNvSpPr/>
          <p:nvPr/>
        </p:nvSpPr>
        <p:spPr>
          <a:xfrm>
            <a:off x="4788024" y="2564904"/>
            <a:ext cx="3168352" cy="2016224"/>
          </a:xfrm>
          <a:prstGeom prst="wedgeRoundRectCallout">
            <a:avLst>
              <a:gd name="adj1" fmla="val -60426"/>
              <a:gd name="adj2" fmla="val -345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Bonsack's machin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43" t="51596" r="62546" b="19313"/>
          <a:stretch/>
        </p:blipFill>
        <p:spPr bwMode="auto">
          <a:xfrm>
            <a:off x="5156963" y="2732993"/>
            <a:ext cx="2511381" cy="1680045"/>
          </a:xfrm>
          <a:prstGeom prst="roundRect">
            <a:avLst>
              <a:gd name="adj" fmla="val 71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tent slid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331</TotalTime>
  <Words>933</Words>
  <Application>Microsoft Office PowerPoint</Application>
  <PresentationFormat>On-screen Show (4:3)</PresentationFormat>
  <Paragraphs>190</Paragraphs>
  <Slides>33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Pushpin</vt:lpstr>
      <vt:lpstr>content slides</vt:lpstr>
      <vt:lpstr>1_content slides</vt:lpstr>
      <vt:lpstr>2_content slides</vt:lpstr>
      <vt:lpstr>Project Progress Report</vt:lpstr>
      <vt:lpstr>Agenda Lab  Agenda Slides (Text) Example</vt:lpstr>
      <vt:lpstr>PowerPoint Presentation</vt:lpstr>
      <vt:lpstr>PowerPoint Presentation</vt:lpstr>
      <vt:lpstr>Details of background and motivation</vt:lpstr>
      <vt:lpstr>Details of background and motivation</vt:lpstr>
      <vt:lpstr>Details of background and motivation</vt:lpstr>
      <vt:lpstr>PowerPoint Presentation</vt:lpstr>
      <vt:lpstr>PowerPoint Presentation</vt:lpstr>
      <vt:lpstr>Details of problem addressed</vt:lpstr>
      <vt:lpstr>Details of problem addressed</vt:lpstr>
      <vt:lpstr>Details of problem addressed</vt:lpstr>
      <vt:lpstr>PowerPoint Presentation</vt:lpstr>
      <vt:lpstr>PowerPoint Presentation</vt:lpstr>
      <vt:lpstr>Details of proposed solution</vt:lpstr>
      <vt:lpstr>Details of proposed solution</vt:lpstr>
      <vt:lpstr>Details of proposed solution</vt:lpstr>
      <vt:lpstr>PowerPoint Presentation</vt:lpstr>
      <vt:lpstr>PowerPoint Presentation</vt:lpstr>
      <vt:lpstr>Details of preliminary results</vt:lpstr>
      <vt:lpstr>Details of preliminary results</vt:lpstr>
      <vt:lpstr>Details of preliminary results</vt:lpstr>
      <vt:lpstr>PowerPoint Presentation</vt:lpstr>
      <vt:lpstr>PowerPoint Presentation</vt:lpstr>
      <vt:lpstr>Details of evaluation</vt:lpstr>
      <vt:lpstr>Details of evaluation</vt:lpstr>
      <vt:lpstr>Details of evaluation</vt:lpstr>
      <vt:lpstr>PowerPoint Presentation</vt:lpstr>
      <vt:lpstr>PowerPoint Presentation</vt:lpstr>
      <vt:lpstr>Details of 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Damith Chatura Rajapakse</cp:lastModifiedBy>
  <cp:revision>32</cp:revision>
  <dcterms:created xsi:type="dcterms:W3CDTF">2015-05-24T08:34:40Z</dcterms:created>
  <dcterms:modified xsi:type="dcterms:W3CDTF">2015-07-01T11:35:19Z</dcterms:modified>
</cp:coreProperties>
</file>