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Duplicate and Rotate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</a:t>
            </a:r>
            <a:r>
              <a:rPr lang="en-US" sz="2400" dirty="0" smtClean="0">
                <a:solidFill>
                  <a:schemeClr val="bg1"/>
                </a:solidFill>
              </a:rPr>
              <a:t>button and drag </a:t>
            </a:r>
            <a:r>
              <a:rPr lang="en-US" sz="2400" smtClean="0">
                <a:solidFill>
                  <a:schemeClr val="bg1"/>
                </a:solidFill>
              </a:rPr>
              <a:t>the objects.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Duplicate and Rotate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77</Words>
  <Application>Microsoft Office PowerPoint</Application>
  <PresentationFormat>全屏显示(4:3)</PresentationFormat>
  <Paragraphs>10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Office Theme</vt:lpstr>
      <vt:lpstr>Main feature</vt:lpstr>
      <vt:lpstr>Sub feature</vt:lpstr>
      <vt:lpstr>PowerPointLabs Test Cases</vt:lpstr>
      <vt:lpstr>Duplicate and Rotate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99</cp:revision>
  <dcterms:created xsi:type="dcterms:W3CDTF">2014-01-22T00:01:33Z</dcterms:created>
  <dcterms:modified xsi:type="dcterms:W3CDTF">2016-06-06T02:16:31Z</dcterms:modified>
</cp:coreProperties>
</file>