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embeddedFontLst>
    <p:embeddedFont>
      <p:font typeface="Rockwell Extra Bold" pitchFamily="18" charset="0"/>
      <p:bold r:id="rId4"/>
    </p:embeddedFont>
    <p:embeddedFont>
      <p:font typeface="Calibri" pitchFamily="34" charset="0"/>
      <p:regular r:id="rId5"/>
      <p:bold r:id="rId6"/>
      <p:italic r:id="rId7"/>
      <p:boldItalic r:id="rId8"/>
    </p:embeddedFont>
    <p:embeddedFont>
      <p:font typeface="Arial Black" pitchFamily="3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</a:t>
            </a:r>
            <a:r>
              <a:rPr lang="en-US" sz="800" dirty="0" smtClean="0"/>
              <a:t>spotlight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29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Rockwell Extra Bold</vt:lpstr>
      <vt:lpstr>Calibri</vt:lpstr>
      <vt:lpstr>Arial Black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C. Rajapakse</cp:lastModifiedBy>
  <cp:revision>48</cp:revision>
  <dcterms:created xsi:type="dcterms:W3CDTF">2006-08-16T00:00:00Z</dcterms:created>
  <dcterms:modified xsi:type="dcterms:W3CDTF">2013-12-12T05:34:54Z</dcterms:modified>
</cp:coreProperties>
</file>