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70" r:id="rId3"/>
    <p:sldId id="271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09" autoAdjust="0"/>
  </p:normalViewPr>
  <p:slideViewPr>
    <p:cSldViewPr snapToGrid="0">
      <p:cViewPr>
        <p:scale>
          <a:sx n="150" d="100"/>
          <a:sy n="150" d="100"/>
        </p:scale>
        <p:origin x="-972" y="-18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13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4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>
            <a:grpSpLocks/>
          </p:cNvGrpSpPr>
          <p:nvPr/>
        </p:nvGrpSpPr>
        <p:grpSpPr>
          <a:xfrm>
            <a:off x="2503484" y="1265103"/>
            <a:ext cx="838200" cy="838200"/>
            <a:chOff x="375266" y="5397326"/>
            <a:chExt cx="838200" cy="838200"/>
          </a:xfrm>
        </p:grpSpPr>
        <p:sp>
          <p:nvSpPr>
            <p:cNvPr id="54" name="Rectangle 5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5" t="17957" r="18148" b="34171"/>
          <a:stretch/>
        </p:blipFill>
        <p:spPr bwMode="auto">
          <a:xfrm>
            <a:off x="2598925" y="1343153"/>
            <a:ext cx="486412" cy="56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4" t="18041" r="25172" b="31188"/>
          <a:stretch/>
        </p:blipFill>
        <p:spPr bwMode="auto">
          <a:xfrm>
            <a:off x="3023213" y="1599832"/>
            <a:ext cx="198581" cy="43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>
            <a:grpSpLocks/>
          </p:cNvGrpSpPr>
          <p:nvPr/>
        </p:nvGrpSpPr>
        <p:grpSpPr>
          <a:xfrm>
            <a:off x="2802694" y="2980172"/>
            <a:ext cx="838200" cy="838200"/>
            <a:chOff x="375266" y="5397326"/>
            <a:chExt cx="838200" cy="838200"/>
          </a:xfrm>
        </p:grpSpPr>
        <p:sp>
          <p:nvSpPr>
            <p:cNvPr id="8" name="Rectangle 7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10"/>
          <p:cNvCxnSpPr>
            <a:cxnSpLocks/>
          </p:cNvCxnSpPr>
          <p:nvPr/>
        </p:nvCxnSpPr>
        <p:spPr>
          <a:xfrm flipH="1">
            <a:off x="2991473" y="3132483"/>
            <a:ext cx="498742" cy="495478"/>
          </a:xfrm>
          <a:prstGeom prst="straightConnector1">
            <a:avLst/>
          </a:prstGeom>
          <a:ln w="63500">
            <a:solidFill>
              <a:srgbClr val="E56C0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>
            <a:spLocks/>
          </p:cNvSpPr>
          <p:nvPr/>
        </p:nvSpPr>
        <p:spPr>
          <a:xfrm>
            <a:off x="3160640" y="3299260"/>
            <a:ext cx="169935" cy="1714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>
            <a:grpSpLocks/>
          </p:cNvGrpSpPr>
          <p:nvPr/>
        </p:nvGrpSpPr>
        <p:grpSpPr>
          <a:xfrm>
            <a:off x="5431008" y="3132572"/>
            <a:ext cx="838200" cy="838200"/>
            <a:chOff x="375266" y="5397326"/>
            <a:chExt cx="838200" cy="838200"/>
          </a:xfrm>
        </p:grpSpPr>
        <p:sp>
          <p:nvSpPr>
            <p:cNvPr id="13" name="Rectangle 12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ardrop 1"/>
          <p:cNvSpPr/>
          <p:nvPr/>
        </p:nvSpPr>
        <p:spPr>
          <a:xfrm>
            <a:off x="5557527" y="3593006"/>
            <a:ext cx="252000" cy="252000"/>
          </a:xfrm>
          <a:prstGeom prst="teardrop">
            <a:avLst/>
          </a:prstGeom>
          <a:solidFill>
            <a:srgbClr val="E46B07"/>
          </a:solidFill>
          <a:ln>
            <a:solidFill>
              <a:srgbClr val="E46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651500" y="3267075"/>
            <a:ext cx="6350" cy="280915"/>
          </a:xfrm>
          <a:prstGeom prst="straightConnector1">
            <a:avLst/>
          </a:prstGeom>
          <a:ln w="38100">
            <a:solidFill>
              <a:srgbClr val="0070C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V="1">
            <a:off x="5987391" y="3613144"/>
            <a:ext cx="6350" cy="280915"/>
          </a:xfrm>
          <a:prstGeom prst="straightConnector1">
            <a:avLst/>
          </a:prstGeom>
          <a:ln w="38100">
            <a:solidFill>
              <a:srgbClr val="0070C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269" y="142900"/>
            <a:ext cx="8229600" cy="1143000"/>
          </a:xfrm>
        </p:spPr>
        <p:txBody>
          <a:bodyPr/>
          <a:lstStyle/>
          <a:p>
            <a:r>
              <a:rPr lang="en-US" dirty="0" smtClean="0"/>
              <a:t>Stretch / Shrink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27538" y="2572581"/>
            <a:ext cx="121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 left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4321" y="5977932"/>
            <a:ext cx="134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 right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89438" y="2895605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 top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18013" y="5972180"/>
            <a:ext cx="16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 bottom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16785" y="1650784"/>
            <a:ext cx="374400" cy="378000"/>
            <a:chOff x="1137758" y="2082163"/>
            <a:chExt cx="374400" cy="374400"/>
          </a:xfrm>
        </p:grpSpPr>
        <p:sp>
          <p:nvSpPr>
            <p:cNvPr id="3" name="Rounded Rectangle 2"/>
            <p:cNvSpPr>
              <a:spLocks noChangeAspect="1"/>
            </p:cNvSpPr>
            <p:nvPr/>
          </p:nvSpPr>
          <p:spPr>
            <a:xfrm>
              <a:off x="1231359" y="2234027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r>
                <a:rPr lang="en-US" sz="800" dirty="0" smtClean="0">
                  <a:solidFill>
                    <a:srgbClr val="0070C0"/>
                  </a:solidFill>
                </a:rPr>
                <a:t>▴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" name="Rounded Rectangle 3"/>
            <p:cNvSpPr>
              <a:spLocks noChangeAspect="1"/>
            </p:cNvSpPr>
            <p:nvPr/>
          </p:nvSpPr>
          <p:spPr>
            <a:xfrm>
              <a:off x="1137758" y="2099486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1418557" y="2412088"/>
              <a:ext cx="936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>
              <a:spLocks noChangeAspect="1"/>
            </p:cNvSpPr>
            <p:nvPr/>
          </p:nvSpPr>
          <p:spPr>
            <a:xfrm>
              <a:off x="1324958" y="2367614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1231359" y="2082163"/>
              <a:ext cx="0" cy="374400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137758" y="2140786"/>
              <a:ext cx="1008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227452" y="2408913"/>
              <a:ext cx="900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846810" y="2393668"/>
            <a:ext cx="370080" cy="378000"/>
            <a:chOff x="4846810" y="2393668"/>
            <a:chExt cx="370080" cy="374400"/>
          </a:xfrm>
        </p:grpSpPr>
        <p:sp>
          <p:nvSpPr>
            <p:cNvPr id="42" name="Rounded Rectangle 41"/>
            <p:cNvSpPr>
              <a:spLocks noChangeAspect="1"/>
            </p:cNvSpPr>
            <p:nvPr/>
          </p:nvSpPr>
          <p:spPr>
            <a:xfrm>
              <a:off x="4939331" y="2534736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r>
                <a:rPr lang="en-US" sz="800" dirty="0" smtClean="0">
                  <a:solidFill>
                    <a:srgbClr val="0070C0"/>
                  </a:solidFill>
                </a:rPr>
                <a:t>▴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4" name="Rounded Rectangle 43"/>
            <p:cNvSpPr>
              <a:spLocks noChangeAspect="1"/>
            </p:cNvSpPr>
            <p:nvPr/>
          </p:nvSpPr>
          <p:spPr>
            <a:xfrm>
              <a:off x="4846810" y="2393668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Connector 44"/>
            <p:cNvCxnSpPr>
              <a:cxnSpLocks/>
            </p:cNvCxnSpPr>
            <p:nvPr/>
          </p:nvCxnSpPr>
          <p:spPr>
            <a:xfrm>
              <a:off x="5124369" y="2721435"/>
              <a:ext cx="9252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>
              <a:spLocks noChangeAspect="1"/>
            </p:cNvSpPr>
            <p:nvPr/>
          </p:nvSpPr>
          <p:spPr>
            <a:xfrm>
              <a:off x="5031850" y="2674804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Connector 46"/>
            <p:cNvCxnSpPr>
              <a:cxnSpLocks/>
            </p:cNvCxnSpPr>
            <p:nvPr/>
          </p:nvCxnSpPr>
          <p:spPr>
            <a:xfrm rot="5400000">
              <a:off x="5031409" y="2347676"/>
              <a:ext cx="0" cy="360000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 flipH="1">
              <a:off x="4896628" y="2486091"/>
              <a:ext cx="824" cy="4680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5171533" y="2526843"/>
              <a:ext cx="4382" cy="150986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391185" y="5424346"/>
            <a:ext cx="374400" cy="378000"/>
            <a:chOff x="1391185" y="5424346"/>
            <a:chExt cx="374400" cy="374400"/>
          </a:xfrm>
        </p:grpSpPr>
        <p:sp>
          <p:nvSpPr>
            <p:cNvPr id="59" name="Rounded Rectangle 58"/>
            <p:cNvSpPr>
              <a:spLocks noChangeAspect="1"/>
            </p:cNvSpPr>
            <p:nvPr/>
          </p:nvSpPr>
          <p:spPr>
            <a:xfrm>
              <a:off x="1484786" y="5576210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r>
                <a:rPr lang="en-US" sz="800" dirty="0" smtClean="0">
                  <a:solidFill>
                    <a:srgbClr val="0070C0"/>
                  </a:solidFill>
                </a:rPr>
                <a:t>▴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60" name="Rounded Rectangle 59"/>
            <p:cNvSpPr>
              <a:spLocks noChangeAspect="1"/>
            </p:cNvSpPr>
            <p:nvPr/>
          </p:nvSpPr>
          <p:spPr>
            <a:xfrm>
              <a:off x="1391185" y="5441669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Connector 60"/>
            <p:cNvCxnSpPr>
              <a:cxnSpLocks/>
            </p:cNvCxnSpPr>
            <p:nvPr/>
          </p:nvCxnSpPr>
          <p:spPr>
            <a:xfrm>
              <a:off x="1671984" y="5754271"/>
              <a:ext cx="936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>
              <a:spLocks noChangeAspect="1"/>
            </p:cNvSpPr>
            <p:nvPr/>
          </p:nvSpPr>
          <p:spPr>
            <a:xfrm>
              <a:off x="1578385" y="5709797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/>
            <p:cNvCxnSpPr>
              <a:cxnSpLocks/>
            </p:cNvCxnSpPr>
            <p:nvPr/>
          </p:nvCxnSpPr>
          <p:spPr>
            <a:xfrm>
              <a:off x="1675290" y="5424346"/>
              <a:ext cx="0" cy="374400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1574542" y="5482969"/>
              <a:ext cx="1008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1673764" y="5751096"/>
              <a:ext cx="900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ounded Rectangle 79"/>
          <p:cNvSpPr>
            <a:spLocks noChangeAspect="1"/>
          </p:cNvSpPr>
          <p:nvPr/>
        </p:nvSpPr>
        <p:spPr>
          <a:xfrm>
            <a:off x="5155671" y="5447045"/>
            <a:ext cx="185039" cy="93264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" rtlCol="0" anchor="ctr" anchorCtr="0"/>
          <a:lstStyle/>
          <a:p>
            <a:pPr algn="ctr"/>
            <a:r>
              <a:rPr lang="en-US" sz="800" dirty="0" smtClean="0">
                <a:solidFill>
                  <a:srgbClr val="0070C0"/>
                </a:solidFill>
              </a:rPr>
              <a:t>▴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81" name="Rounded Rectangle 80"/>
          <p:cNvSpPr>
            <a:spLocks noChangeAspect="1"/>
          </p:cNvSpPr>
          <p:nvPr/>
        </p:nvSpPr>
        <p:spPr>
          <a:xfrm>
            <a:off x="5063150" y="5305977"/>
            <a:ext cx="185039" cy="93264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cxnSpLocks/>
          </p:cNvCxnSpPr>
          <p:nvPr/>
        </p:nvCxnSpPr>
        <p:spPr>
          <a:xfrm>
            <a:off x="5340709" y="5633744"/>
            <a:ext cx="9252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>
            <a:spLocks noChangeAspect="1"/>
          </p:cNvSpPr>
          <p:nvPr/>
        </p:nvSpPr>
        <p:spPr>
          <a:xfrm>
            <a:off x="5248190" y="5587113"/>
            <a:ext cx="185039" cy="93264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/>
          <p:cNvCxnSpPr>
            <a:cxnSpLocks/>
          </p:cNvCxnSpPr>
          <p:nvPr/>
        </p:nvCxnSpPr>
        <p:spPr>
          <a:xfrm rot="5400000">
            <a:off x="5247749" y="5362379"/>
            <a:ext cx="0" cy="360000"/>
          </a:xfrm>
          <a:prstGeom prst="line">
            <a:avLst/>
          </a:prstGeom>
          <a:ln w="31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/>
          </p:cNvCxnSpPr>
          <p:nvPr/>
        </p:nvCxnSpPr>
        <p:spPr>
          <a:xfrm flipH="1">
            <a:off x="5112968" y="5398400"/>
            <a:ext cx="824" cy="144000"/>
          </a:xfrm>
          <a:prstGeom prst="straightConnector1">
            <a:avLst/>
          </a:prstGeom>
          <a:ln w="6985">
            <a:round/>
            <a:headEnd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5392255" y="5539163"/>
            <a:ext cx="746" cy="47150"/>
          </a:xfrm>
          <a:prstGeom prst="straightConnector1">
            <a:avLst/>
          </a:prstGeom>
          <a:ln w="6985">
            <a:round/>
            <a:headEnd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>
            <a:spLocks/>
          </p:cNvSpPr>
          <p:nvPr/>
        </p:nvSpPr>
        <p:spPr>
          <a:xfrm>
            <a:off x="2231449" y="5478413"/>
            <a:ext cx="187199" cy="89804"/>
          </a:xfrm>
          <a:prstGeom prst="roundRect">
            <a:avLst/>
          </a:prstGeom>
          <a:solidFill>
            <a:srgbClr val="F79645"/>
          </a:solidFill>
          <a:ln w="9525">
            <a:solidFill>
              <a:srgbClr val="F79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" rtlCol="0" anchor="ctr" anchorCtr="0"/>
          <a:lstStyle/>
          <a:p>
            <a:pPr algn="ctr"/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67" name="Rounded Rectangle 66"/>
          <p:cNvSpPr>
            <a:spLocks/>
          </p:cNvSpPr>
          <p:nvPr/>
        </p:nvSpPr>
        <p:spPr>
          <a:xfrm>
            <a:off x="2101211" y="5641858"/>
            <a:ext cx="176400" cy="84623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/>
          <p:cNvCxnSpPr>
            <a:cxnSpLocks/>
          </p:cNvCxnSpPr>
          <p:nvPr/>
        </p:nvCxnSpPr>
        <p:spPr>
          <a:xfrm flipH="1">
            <a:off x="2425919" y="5449138"/>
            <a:ext cx="3236" cy="327600"/>
          </a:xfrm>
          <a:prstGeom prst="line">
            <a:avLst/>
          </a:prstGeom>
          <a:ln w="952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942400" y="1718929"/>
            <a:ext cx="289841" cy="327600"/>
            <a:chOff x="1942400" y="1718929"/>
            <a:chExt cx="289841" cy="327600"/>
          </a:xfrm>
        </p:grpSpPr>
        <p:sp>
          <p:nvSpPr>
            <p:cNvPr id="54" name="Rounded Rectangle 53"/>
            <p:cNvSpPr>
              <a:spLocks noChangeAspect="1"/>
            </p:cNvSpPr>
            <p:nvPr/>
          </p:nvSpPr>
          <p:spPr>
            <a:xfrm>
              <a:off x="1954305" y="1748204"/>
              <a:ext cx="187199" cy="89804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55" name="Rounded Rectangle 54"/>
            <p:cNvSpPr>
              <a:spLocks noChangeAspect="1"/>
            </p:cNvSpPr>
            <p:nvPr/>
          </p:nvSpPr>
          <p:spPr>
            <a:xfrm>
              <a:off x="2055841" y="1911649"/>
              <a:ext cx="176400" cy="84623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>
              <a:cxnSpLocks/>
            </p:cNvCxnSpPr>
            <p:nvPr/>
          </p:nvCxnSpPr>
          <p:spPr>
            <a:xfrm flipH="1">
              <a:off x="1942400" y="1718929"/>
              <a:ext cx="3236" cy="327600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 flipV="1">
              <a:off x="1949606" y="1953344"/>
              <a:ext cx="108000" cy="617"/>
            </a:xfrm>
            <a:prstGeom prst="straightConnector1">
              <a:avLst/>
            </a:prstGeom>
            <a:ln w="6985">
              <a:solidFill>
                <a:srgbClr val="0070C0"/>
              </a:solidFill>
              <a:round/>
              <a:headEnd w="sm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ounded Rectangle 71"/>
          <p:cNvSpPr>
            <a:spLocks/>
          </p:cNvSpPr>
          <p:nvPr/>
        </p:nvSpPr>
        <p:spPr>
          <a:xfrm>
            <a:off x="6062460" y="2565367"/>
            <a:ext cx="187199" cy="89804"/>
          </a:xfrm>
          <a:prstGeom prst="roundRect">
            <a:avLst/>
          </a:prstGeom>
          <a:solidFill>
            <a:srgbClr val="F79645"/>
          </a:solidFill>
          <a:ln w="9525">
            <a:solidFill>
              <a:srgbClr val="F79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" rtlCol="0" anchor="ctr" anchorCtr="0"/>
          <a:lstStyle/>
          <a:p>
            <a:pPr algn="ctr"/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73" name="Rounded Rectangle 72"/>
          <p:cNvSpPr>
            <a:spLocks/>
          </p:cNvSpPr>
          <p:nvPr/>
        </p:nvSpPr>
        <p:spPr>
          <a:xfrm>
            <a:off x="5968735" y="2797074"/>
            <a:ext cx="183600" cy="88077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Connector 73"/>
          <p:cNvCxnSpPr>
            <a:cxnSpLocks/>
          </p:cNvCxnSpPr>
          <p:nvPr/>
        </p:nvCxnSpPr>
        <p:spPr>
          <a:xfrm rot="5400000" flipH="1">
            <a:off x="6106731" y="2391418"/>
            <a:ext cx="0" cy="331200"/>
          </a:xfrm>
          <a:prstGeom prst="line">
            <a:avLst/>
          </a:prstGeom>
          <a:ln w="952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>
            <a:spLocks/>
          </p:cNvSpPr>
          <p:nvPr/>
        </p:nvSpPr>
        <p:spPr>
          <a:xfrm>
            <a:off x="6181864" y="5321394"/>
            <a:ext cx="187199" cy="89804"/>
          </a:xfrm>
          <a:prstGeom prst="roundRect">
            <a:avLst/>
          </a:prstGeom>
          <a:solidFill>
            <a:srgbClr val="F79645"/>
          </a:solidFill>
          <a:ln w="9525">
            <a:solidFill>
              <a:srgbClr val="F79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" rtlCol="0" anchor="ctr" anchorCtr="0"/>
          <a:lstStyle/>
          <a:p>
            <a:pPr algn="ctr"/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78" name="Rounded Rectangle 77"/>
          <p:cNvSpPr>
            <a:spLocks/>
          </p:cNvSpPr>
          <p:nvPr/>
        </p:nvSpPr>
        <p:spPr>
          <a:xfrm>
            <a:off x="6088139" y="5092720"/>
            <a:ext cx="183600" cy="88077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Connector 78"/>
          <p:cNvCxnSpPr>
            <a:cxnSpLocks/>
          </p:cNvCxnSpPr>
          <p:nvPr/>
        </p:nvCxnSpPr>
        <p:spPr>
          <a:xfrm rot="5400000" flipH="1">
            <a:off x="6226135" y="5254600"/>
            <a:ext cx="0" cy="331200"/>
          </a:xfrm>
          <a:prstGeom prst="line">
            <a:avLst/>
          </a:prstGeom>
          <a:ln w="952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>
            <a:spLocks/>
          </p:cNvSpPr>
          <p:nvPr/>
        </p:nvSpPr>
        <p:spPr>
          <a:xfrm>
            <a:off x="1959068" y="2124449"/>
            <a:ext cx="187199" cy="89804"/>
          </a:xfrm>
          <a:prstGeom prst="roundRect">
            <a:avLst/>
          </a:prstGeom>
          <a:solidFill>
            <a:srgbClr val="F79645"/>
          </a:solidFill>
          <a:ln w="9525">
            <a:solidFill>
              <a:srgbClr val="F79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" rtlCol="0" anchor="ctr" anchorCtr="0"/>
          <a:lstStyle/>
          <a:p>
            <a:pPr algn="ctr"/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76" name="Rounded Rectangle 75"/>
          <p:cNvSpPr>
            <a:spLocks/>
          </p:cNvSpPr>
          <p:nvPr/>
        </p:nvSpPr>
        <p:spPr>
          <a:xfrm>
            <a:off x="2096319" y="2297418"/>
            <a:ext cx="176400" cy="84623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Connector 87"/>
          <p:cNvCxnSpPr>
            <a:cxnSpLocks/>
          </p:cNvCxnSpPr>
          <p:nvPr/>
        </p:nvCxnSpPr>
        <p:spPr>
          <a:xfrm flipH="1">
            <a:off x="1947163" y="2095174"/>
            <a:ext cx="3236" cy="327600"/>
          </a:xfrm>
          <a:prstGeom prst="line">
            <a:avLst/>
          </a:prstGeom>
          <a:ln w="9525" cmpd="sng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/>
          <p:cNvSpPr>
            <a:spLocks/>
          </p:cNvSpPr>
          <p:nvPr/>
        </p:nvSpPr>
        <p:spPr>
          <a:xfrm>
            <a:off x="1951066" y="2297416"/>
            <a:ext cx="176400" cy="84623"/>
          </a:xfrm>
          <a:prstGeom prst="roundRect">
            <a:avLst/>
          </a:prstGeom>
          <a:solidFill>
            <a:srgbClr val="0070C0">
              <a:alpha val="30000"/>
            </a:srgbClr>
          </a:solidFill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ounded Rectangle 90"/>
          <p:cNvSpPr>
            <a:spLocks/>
          </p:cNvSpPr>
          <p:nvPr/>
        </p:nvSpPr>
        <p:spPr>
          <a:xfrm>
            <a:off x="2247294" y="5641858"/>
            <a:ext cx="176400" cy="84623"/>
          </a:xfrm>
          <a:prstGeom prst="roundRect">
            <a:avLst/>
          </a:prstGeom>
          <a:solidFill>
            <a:srgbClr val="0070C0">
              <a:alpha val="30000"/>
            </a:srgbClr>
          </a:solidFill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ounded Rectangle 91"/>
          <p:cNvSpPr>
            <a:spLocks/>
          </p:cNvSpPr>
          <p:nvPr/>
        </p:nvSpPr>
        <p:spPr>
          <a:xfrm>
            <a:off x="5972335" y="2555399"/>
            <a:ext cx="176400" cy="267175"/>
          </a:xfrm>
          <a:prstGeom prst="roundRect">
            <a:avLst/>
          </a:prstGeom>
          <a:solidFill>
            <a:srgbClr val="0070C0">
              <a:alpha val="30000"/>
            </a:srgbClr>
          </a:solidFill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ounded Rectangle 92"/>
          <p:cNvSpPr>
            <a:spLocks/>
          </p:cNvSpPr>
          <p:nvPr/>
        </p:nvSpPr>
        <p:spPr>
          <a:xfrm>
            <a:off x="6095339" y="5151407"/>
            <a:ext cx="176400" cy="267175"/>
          </a:xfrm>
          <a:prstGeom prst="roundRect">
            <a:avLst/>
          </a:prstGeom>
          <a:solidFill>
            <a:srgbClr val="0070C0">
              <a:alpha val="30000"/>
            </a:srgbClr>
          </a:solidFill>
          <a:ln w="95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2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Symmetric</a:t>
            </a:r>
            <a:endParaRPr lang="en-US" dirty="0"/>
          </a:p>
        </p:txBody>
      </p:sp>
      <p:sp>
        <p:nvSpPr>
          <p:cNvPr id="3" name="Oval 2"/>
          <p:cNvSpPr>
            <a:spLocks/>
          </p:cNvSpPr>
          <p:nvPr/>
        </p:nvSpPr>
        <p:spPr>
          <a:xfrm>
            <a:off x="1199139" y="221888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"/>
          <p:cNvSpPr>
            <a:spLocks/>
          </p:cNvSpPr>
          <p:nvPr/>
        </p:nvSpPr>
        <p:spPr>
          <a:xfrm flipH="1">
            <a:off x="1008842" y="221888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243914" y="2329222"/>
            <a:ext cx="45275" cy="14619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950" dirty="0">
                <a:solidFill>
                  <a:srgbClr val="0070C0"/>
                </a:solidFill>
              </a:rPr>
              <a:t>▴</a:t>
            </a:r>
            <a:endParaRPr lang="en-US" sz="950" dirty="0"/>
          </a:p>
        </p:txBody>
      </p:sp>
      <p:sp>
        <p:nvSpPr>
          <p:cNvPr id="4" name="TextBox 3"/>
          <p:cNvSpPr txBox="1"/>
          <p:nvPr/>
        </p:nvSpPr>
        <p:spPr>
          <a:xfrm>
            <a:off x="668740" y="3002507"/>
            <a:ext cx="154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left</a:t>
            </a:r>
          </a:p>
        </p:txBody>
      </p:sp>
      <p:sp>
        <p:nvSpPr>
          <p:cNvPr id="8" name="Oval 2"/>
          <p:cNvSpPr>
            <a:spLocks/>
          </p:cNvSpPr>
          <p:nvPr/>
        </p:nvSpPr>
        <p:spPr>
          <a:xfrm>
            <a:off x="1187765" y="477329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2"/>
          <p:cNvSpPr>
            <a:spLocks/>
          </p:cNvSpPr>
          <p:nvPr/>
        </p:nvSpPr>
        <p:spPr>
          <a:xfrm flipH="1">
            <a:off x="1378468" y="477329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1246829" y="4883632"/>
            <a:ext cx="45275" cy="14619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950" dirty="0">
                <a:solidFill>
                  <a:srgbClr val="0070C0"/>
                </a:solidFill>
              </a:rPr>
              <a:t>▴</a:t>
            </a:r>
            <a:endParaRPr lang="en-US" sz="950" dirty="0"/>
          </a:p>
        </p:txBody>
      </p:sp>
      <p:sp>
        <p:nvSpPr>
          <p:cNvPr id="11" name="TextBox 10"/>
          <p:cNvSpPr txBox="1"/>
          <p:nvPr/>
        </p:nvSpPr>
        <p:spPr>
          <a:xfrm>
            <a:off x="601471" y="5313907"/>
            <a:ext cx="167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right</a:t>
            </a:r>
          </a:p>
        </p:txBody>
      </p:sp>
      <p:sp>
        <p:nvSpPr>
          <p:cNvPr id="12" name="Oval 2"/>
          <p:cNvSpPr>
            <a:spLocks/>
          </p:cNvSpPr>
          <p:nvPr/>
        </p:nvSpPr>
        <p:spPr>
          <a:xfrm>
            <a:off x="4324079" y="2381541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" rtlCol="0" anchor="b" anchorCtr="0"/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▴</a:t>
            </a:r>
            <a:endParaRPr lang="en-US" sz="900" dirty="0"/>
          </a:p>
        </p:txBody>
      </p:sp>
      <p:sp>
        <p:nvSpPr>
          <p:cNvPr id="24" name="Oval 2"/>
          <p:cNvSpPr>
            <a:spLocks/>
          </p:cNvSpPr>
          <p:nvPr/>
        </p:nvSpPr>
        <p:spPr>
          <a:xfrm flipV="1">
            <a:off x="4324079" y="2191037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"/>
          <p:cNvSpPr>
            <a:spLocks/>
          </p:cNvSpPr>
          <p:nvPr/>
        </p:nvSpPr>
        <p:spPr>
          <a:xfrm>
            <a:off x="4490994" y="5015887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" rtlCol="0" anchor="b" anchorCtr="0"/>
          <a:lstStyle/>
          <a:p>
            <a:pPr algn="ctr"/>
            <a:endParaRPr lang="en-US" sz="900" dirty="0"/>
          </a:p>
        </p:txBody>
      </p:sp>
      <p:sp>
        <p:nvSpPr>
          <p:cNvPr id="26" name="Oval 2"/>
          <p:cNvSpPr>
            <a:spLocks/>
          </p:cNvSpPr>
          <p:nvPr/>
        </p:nvSpPr>
        <p:spPr>
          <a:xfrm flipV="1">
            <a:off x="4490994" y="4825383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97429" y="2996440"/>
            <a:ext cx="155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top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94625" y="5293982"/>
            <a:ext cx="193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bottom</a:t>
            </a: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4653192" y="4855388"/>
            <a:ext cx="45275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▴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0335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Dimension</a:t>
            </a:r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668740" y="3002507"/>
            <a:ext cx="13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height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3166" y="3002507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width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540396" y="300250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dimension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3610" y="2374824"/>
            <a:ext cx="331200" cy="332173"/>
            <a:chOff x="1133610" y="2374824"/>
            <a:chExt cx="331200" cy="332173"/>
          </a:xfrm>
        </p:grpSpPr>
        <p:sp>
          <p:nvSpPr>
            <p:cNvPr id="16" name="Rounded Rectangle 76"/>
            <p:cNvSpPr>
              <a:spLocks/>
            </p:cNvSpPr>
            <p:nvPr/>
          </p:nvSpPr>
          <p:spPr>
            <a:xfrm>
              <a:off x="1133610" y="2591797"/>
              <a:ext cx="331200" cy="115200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9" name="Rounded Rectangle 18"/>
            <p:cNvSpPr>
              <a:spLocks/>
            </p:cNvSpPr>
            <p:nvPr/>
          </p:nvSpPr>
          <p:spPr>
            <a:xfrm>
              <a:off x="1133610" y="2465283"/>
              <a:ext cx="331200" cy="79200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/>
            <p:cNvSpPr>
              <a:spLocks/>
            </p:cNvSpPr>
            <p:nvPr/>
          </p:nvSpPr>
          <p:spPr>
            <a:xfrm>
              <a:off x="1133610" y="2374824"/>
              <a:ext cx="331200" cy="46800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4113735" y="2481476"/>
            <a:ext cx="331200" cy="332173"/>
            <a:chOff x="1133610" y="2374824"/>
            <a:chExt cx="331200" cy="332173"/>
          </a:xfrm>
        </p:grpSpPr>
        <p:sp>
          <p:nvSpPr>
            <p:cNvPr id="23" name="Rounded Rectangle 76"/>
            <p:cNvSpPr>
              <a:spLocks/>
            </p:cNvSpPr>
            <p:nvPr/>
          </p:nvSpPr>
          <p:spPr>
            <a:xfrm>
              <a:off x="1133610" y="2591797"/>
              <a:ext cx="331200" cy="115200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24" name="Rounded Rectangle 23"/>
            <p:cNvSpPr>
              <a:spLocks/>
            </p:cNvSpPr>
            <p:nvPr/>
          </p:nvSpPr>
          <p:spPr>
            <a:xfrm>
              <a:off x="1133610" y="2465283"/>
              <a:ext cx="331200" cy="79200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/>
            <p:cNvSpPr>
              <a:spLocks/>
            </p:cNvSpPr>
            <p:nvPr/>
          </p:nvSpPr>
          <p:spPr>
            <a:xfrm>
              <a:off x="1133610" y="2374824"/>
              <a:ext cx="331200" cy="46800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272867" y="2482436"/>
            <a:ext cx="329508" cy="332821"/>
            <a:chOff x="6126239" y="2351808"/>
            <a:chExt cx="329508" cy="332821"/>
          </a:xfrm>
        </p:grpSpPr>
        <p:sp>
          <p:nvSpPr>
            <p:cNvPr id="20" name="Rounded Rectangle 76"/>
            <p:cNvSpPr>
              <a:spLocks/>
            </p:cNvSpPr>
            <p:nvPr/>
          </p:nvSpPr>
          <p:spPr>
            <a:xfrm>
              <a:off x="6126239" y="2591797"/>
              <a:ext cx="327600" cy="92832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21" name="Rounded Rectangle 20"/>
            <p:cNvSpPr>
              <a:spLocks/>
            </p:cNvSpPr>
            <p:nvPr/>
          </p:nvSpPr>
          <p:spPr>
            <a:xfrm>
              <a:off x="6126239" y="2471802"/>
              <a:ext cx="327600" cy="92832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/>
            <p:cNvSpPr>
              <a:spLocks/>
            </p:cNvSpPr>
            <p:nvPr/>
          </p:nvSpPr>
          <p:spPr>
            <a:xfrm>
              <a:off x="6128147" y="2351808"/>
              <a:ext cx="327600" cy="92832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567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to Slide</a:t>
            </a:r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668740" y="3002507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 to Width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622397" y="3000184"/>
            <a:ext cx="134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 to Height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6615616" y="3000184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 to Fill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1159405" y="2481097"/>
            <a:ext cx="316800" cy="316800"/>
          </a:xfrm>
          <a:prstGeom prst="rect">
            <a:avLst/>
          </a:prstGeom>
          <a:noFill/>
          <a:ln>
            <a:solidFill>
              <a:srgbClr val="F79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>
            <a:spLocks noChangeAspect="1"/>
          </p:cNvSpPr>
          <p:nvPr/>
        </p:nvSpPr>
        <p:spPr>
          <a:xfrm>
            <a:off x="1260466" y="2595458"/>
            <a:ext cx="124202" cy="88077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69"/>
          <p:cNvCxnSpPr/>
          <p:nvPr/>
        </p:nvCxnSpPr>
        <p:spPr>
          <a:xfrm flipH="1" flipV="1">
            <a:off x="1171576" y="2643096"/>
            <a:ext cx="90000" cy="618"/>
          </a:xfrm>
          <a:prstGeom prst="straightConnector1">
            <a:avLst/>
          </a:prstGeom>
          <a:ln w="6985">
            <a:solidFill>
              <a:srgbClr val="0070C0"/>
            </a:solidFill>
            <a:round/>
            <a:headEnd w="sm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69"/>
          <p:cNvCxnSpPr/>
          <p:nvPr/>
        </p:nvCxnSpPr>
        <p:spPr>
          <a:xfrm rot="10800000" flipH="1" flipV="1">
            <a:off x="1379119" y="2642478"/>
            <a:ext cx="90000" cy="618"/>
          </a:xfrm>
          <a:prstGeom prst="straightConnector1">
            <a:avLst/>
          </a:prstGeom>
          <a:ln w="6985">
            <a:solidFill>
              <a:srgbClr val="0070C0"/>
            </a:solidFill>
            <a:round/>
            <a:headEnd w="sm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134437" y="2481097"/>
            <a:ext cx="316800" cy="316800"/>
            <a:chOff x="4134437" y="2481097"/>
            <a:chExt cx="316800" cy="316800"/>
          </a:xfrm>
        </p:grpSpPr>
        <p:sp>
          <p:nvSpPr>
            <p:cNvPr id="30" name="Rectangle 29"/>
            <p:cNvSpPr>
              <a:spLocks/>
            </p:cNvSpPr>
            <p:nvPr/>
          </p:nvSpPr>
          <p:spPr>
            <a:xfrm>
              <a:off x="4134437" y="2481097"/>
              <a:ext cx="316800" cy="316800"/>
            </a:xfrm>
            <a:prstGeom prst="rect">
              <a:avLst/>
            </a:prstGeom>
            <a:noFill/>
            <a:ln>
              <a:solidFill>
                <a:srgbClr val="F79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4235498" y="2597839"/>
              <a:ext cx="124202" cy="88077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Arrow Connector 69"/>
            <p:cNvCxnSpPr/>
            <p:nvPr/>
          </p:nvCxnSpPr>
          <p:spPr>
            <a:xfrm rot="5400000" flipH="1" flipV="1">
              <a:off x="4250823" y="2544714"/>
              <a:ext cx="97200" cy="618"/>
            </a:xfrm>
            <a:prstGeom prst="straightConnector1">
              <a:avLst/>
            </a:prstGeom>
            <a:ln w="6985">
              <a:solidFill>
                <a:srgbClr val="0070C0"/>
              </a:solidFill>
              <a:round/>
              <a:headEnd w="sm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69"/>
            <p:cNvCxnSpPr/>
            <p:nvPr/>
          </p:nvCxnSpPr>
          <p:spPr>
            <a:xfrm rot="16200000" flipH="1" flipV="1">
              <a:off x="4248999" y="2737877"/>
              <a:ext cx="97200" cy="618"/>
            </a:xfrm>
            <a:prstGeom prst="straightConnector1">
              <a:avLst/>
            </a:prstGeom>
            <a:ln w="6985">
              <a:solidFill>
                <a:srgbClr val="0070C0"/>
              </a:solidFill>
              <a:round/>
              <a:headEnd w="sm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>
            <a:spLocks/>
          </p:cNvSpPr>
          <p:nvPr/>
        </p:nvSpPr>
        <p:spPr>
          <a:xfrm>
            <a:off x="6950781" y="2529977"/>
            <a:ext cx="316800" cy="316800"/>
          </a:xfrm>
          <a:prstGeom prst="rect">
            <a:avLst/>
          </a:prstGeom>
          <a:noFill/>
          <a:ln>
            <a:solidFill>
              <a:srgbClr val="F79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>
            <a:spLocks noChangeAspect="1"/>
          </p:cNvSpPr>
          <p:nvPr/>
        </p:nvSpPr>
        <p:spPr>
          <a:xfrm>
            <a:off x="7045492" y="2646719"/>
            <a:ext cx="124202" cy="88077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69"/>
          <p:cNvCxnSpPr>
            <a:cxnSpLocks/>
          </p:cNvCxnSpPr>
          <p:nvPr/>
        </p:nvCxnSpPr>
        <p:spPr>
          <a:xfrm rot="60000" flipH="1">
            <a:off x="6968436" y="2545259"/>
            <a:ext cx="281867" cy="291600"/>
          </a:xfrm>
          <a:prstGeom prst="straightConnector1">
            <a:avLst/>
          </a:prstGeom>
          <a:ln w="6985">
            <a:solidFill>
              <a:srgbClr val="0070C0"/>
            </a:solidFill>
            <a:round/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833303" y="2488241"/>
            <a:ext cx="316800" cy="316800"/>
            <a:chOff x="1833303" y="2488241"/>
            <a:chExt cx="316800" cy="316800"/>
          </a:xfrm>
        </p:grpSpPr>
        <p:sp>
          <p:nvSpPr>
            <p:cNvPr id="28" name="Rectangle 27"/>
            <p:cNvSpPr>
              <a:spLocks/>
            </p:cNvSpPr>
            <p:nvPr/>
          </p:nvSpPr>
          <p:spPr>
            <a:xfrm>
              <a:off x="1833303" y="2488241"/>
              <a:ext cx="316800" cy="316800"/>
            </a:xfrm>
            <a:prstGeom prst="rect">
              <a:avLst/>
            </a:prstGeom>
            <a:noFill/>
            <a:ln>
              <a:solidFill>
                <a:srgbClr val="F79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/>
            </p:cNvSpPr>
            <p:nvPr/>
          </p:nvSpPr>
          <p:spPr>
            <a:xfrm>
              <a:off x="1957503" y="2612441"/>
              <a:ext cx="68400" cy="68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>
              <a:spLocks/>
            </p:cNvSpPr>
            <p:nvPr/>
          </p:nvSpPr>
          <p:spPr>
            <a:xfrm>
              <a:off x="1853103" y="2604264"/>
              <a:ext cx="277200" cy="86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31767" y="2478716"/>
            <a:ext cx="316800" cy="316800"/>
            <a:chOff x="4631767" y="2478716"/>
            <a:chExt cx="316800" cy="316800"/>
          </a:xfrm>
        </p:grpSpPr>
        <p:sp>
          <p:nvSpPr>
            <p:cNvPr id="42" name="Rectangle 41"/>
            <p:cNvSpPr>
              <a:spLocks/>
            </p:cNvSpPr>
            <p:nvPr/>
          </p:nvSpPr>
          <p:spPr>
            <a:xfrm rot="5400000">
              <a:off x="4631767" y="2478716"/>
              <a:ext cx="316800" cy="316800"/>
            </a:xfrm>
            <a:prstGeom prst="rect">
              <a:avLst/>
            </a:prstGeom>
            <a:noFill/>
            <a:ln>
              <a:solidFill>
                <a:srgbClr val="F79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>
              <a:spLocks/>
            </p:cNvSpPr>
            <p:nvPr/>
          </p:nvSpPr>
          <p:spPr>
            <a:xfrm rot="5400000">
              <a:off x="4755967" y="2602916"/>
              <a:ext cx="68400" cy="68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>
              <a:spLocks/>
            </p:cNvSpPr>
            <p:nvPr/>
          </p:nvSpPr>
          <p:spPr>
            <a:xfrm rot="5400000">
              <a:off x="4650744" y="2593916"/>
              <a:ext cx="277200" cy="86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77537" y="2529977"/>
            <a:ext cx="316800" cy="316800"/>
            <a:chOff x="7677537" y="2529977"/>
            <a:chExt cx="316800" cy="316800"/>
          </a:xfrm>
        </p:grpSpPr>
        <p:sp>
          <p:nvSpPr>
            <p:cNvPr id="45" name="Rectangle 44"/>
            <p:cNvSpPr>
              <a:spLocks/>
            </p:cNvSpPr>
            <p:nvPr/>
          </p:nvSpPr>
          <p:spPr>
            <a:xfrm>
              <a:off x="7677537" y="2529977"/>
              <a:ext cx="316800" cy="316800"/>
            </a:xfrm>
            <a:prstGeom prst="rect">
              <a:avLst/>
            </a:prstGeom>
            <a:noFill/>
            <a:ln>
              <a:solidFill>
                <a:srgbClr val="F79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>
              <a:spLocks/>
            </p:cNvSpPr>
            <p:nvPr/>
          </p:nvSpPr>
          <p:spPr>
            <a:xfrm>
              <a:off x="7801737" y="2654177"/>
              <a:ext cx="68400" cy="68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>
              <a:spLocks/>
            </p:cNvSpPr>
            <p:nvPr/>
          </p:nvSpPr>
          <p:spPr>
            <a:xfrm>
              <a:off x="7697337" y="2545996"/>
              <a:ext cx="277200" cy="284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186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 Ratio</a:t>
            </a:r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668740" y="30025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22397" y="300018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Unlock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615616" y="3000184"/>
            <a:ext cx="89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Restore</a:t>
            </a:r>
          </a:p>
        </p:txBody>
      </p:sp>
      <p:sp>
        <p:nvSpPr>
          <p:cNvPr id="7" name="Rounded Rectangle 76"/>
          <p:cNvSpPr>
            <a:spLocks noChangeAspect="1"/>
          </p:cNvSpPr>
          <p:nvPr/>
        </p:nvSpPr>
        <p:spPr>
          <a:xfrm>
            <a:off x="796302" y="2795165"/>
            <a:ext cx="331200" cy="158214"/>
          </a:xfrm>
          <a:prstGeom prst="roundRect">
            <a:avLst/>
          </a:prstGeom>
          <a:solidFill>
            <a:srgbClr val="F79645"/>
          </a:solidFill>
          <a:ln w="9525">
            <a:solidFill>
              <a:srgbClr val="F79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" rtlCol="0" anchor="ctr" anchorCtr="0"/>
          <a:lstStyle/>
          <a:p>
            <a:pPr algn="ctr"/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24" name="Arc 23"/>
          <p:cNvSpPr>
            <a:spLocks/>
          </p:cNvSpPr>
          <p:nvPr/>
        </p:nvSpPr>
        <p:spPr>
          <a:xfrm>
            <a:off x="841375" y="2626373"/>
            <a:ext cx="238125" cy="331200"/>
          </a:xfrm>
          <a:prstGeom prst="arc">
            <a:avLst>
              <a:gd name="adj1" fmla="val 10860918"/>
              <a:gd name="adj2" fmla="val 20659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939042" y="2833730"/>
            <a:ext cx="45720" cy="81084"/>
          </a:xfrm>
          <a:custGeom>
            <a:avLst/>
            <a:gdLst>
              <a:gd name="connsiteX0" fmla="*/ 22860 w 45720"/>
              <a:gd name="connsiteY0" fmla="*/ 0 h 81084"/>
              <a:gd name="connsiteX1" fmla="*/ 45720 w 45720"/>
              <a:gd name="connsiteY1" fmla="*/ 22860 h 81084"/>
              <a:gd name="connsiteX2" fmla="*/ 39024 w 45720"/>
              <a:gd name="connsiteY2" fmla="*/ 39025 h 81084"/>
              <a:gd name="connsiteX3" fmla="*/ 24395 w 45720"/>
              <a:gd name="connsiteY3" fmla="*/ 45084 h 81084"/>
              <a:gd name="connsiteX4" fmla="*/ 27659 w 45720"/>
              <a:gd name="connsiteY4" fmla="*/ 45084 h 81084"/>
              <a:gd name="connsiteX5" fmla="*/ 30059 w 45720"/>
              <a:gd name="connsiteY5" fmla="*/ 47484 h 81084"/>
              <a:gd name="connsiteX6" fmla="*/ 30059 w 45720"/>
              <a:gd name="connsiteY6" fmla="*/ 78684 h 81084"/>
              <a:gd name="connsiteX7" fmla="*/ 27659 w 45720"/>
              <a:gd name="connsiteY7" fmla="*/ 81084 h 81084"/>
              <a:gd name="connsiteX8" fmla="*/ 18059 w 45720"/>
              <a:gd name="connsiteY8" fmla="*/ 81084 h 81084"/>
              <a:gd name="connsiteX9" fmla="*/ 15659 w 45720"/>
              <a:gd name="connsiteY9" fmla="*/ 78684 h 81084"/>
              <a:gd name="connsiteX10" fmla="*/ 15659 w 45720"/>
              <a:gd name="connsiteY10" fmla="*/ 47484 h 81084"/>
              <a:gd name="connsiteX11" fmla="*/ 18059 w 45720"/>
              <a:gd name="connsiteY11" fmla="*/ 45084 h 81084"/>
              <a:gd name="connsiteX12" fmla="*/ 21325 w 45720"/>
              <a:gd name="connsiteY12" fmla="*/ 45084 h 81084"/>
              <a:gd name="connsiteX13" fmla="*/ 6696 w 45720"/>
              <a:gd name="connsiteY13" fmla="*/ 39025 h 81084"/>
              <a:gd name="connsiteX14" fmla="*/ 0 w 45720"/>
              <a:gd name="connsiteY14" fmla="*/ 22860 h 81084"/>
              <a:gd name="connsiteX15" fmla="*/ 22860 w 45720"/>
              <a:gd name="connsiteY15" fmla="*/ 0 h 8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720" h="81084"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29173"/>
                  <a:pt x="43161" y="34888"/>
                  <a:pt x="39024" y="39025"/>
                </a:cubicBezTo>
                <a:lnTo>
                  <a:pt x="24395" y="45084"/>
                </a:lnTo>
                <a:lnTo>
                  <a:pt x="27659" y="45084"/>
                </a:lnTo>
                <a:cubicBezTo>
                  <a:pt x="28984" y="45084"/>
                  <a:pt x="30059" y="46159"/>
                  <a:pt x="30059" y="47484"/>
                </a:cubicBezTo>
                <a:lnTo>
                  <a:pt x="30059" y="78684"/>
                </a:lnTo>
                <a:cubicBezTo>
                  <a:pt x="30059" y="80009"/>
                  <a:pt x="28984" y="81084"/>
                  <a:pt x="27659" y="81084"/>
                </a:cubicBezTo>
                <a:lnTo>
                  <a:pt x="18059" y="81084"/>
                </a:lnTo>
                <a:cubicBezTo>
                  <a:pt x="16734" y="81084"/>
                  <a:pt x="15659" y="80009"/>
                  <a:pt x="15659" y="78684"/>
                </a:cubicBezTo>
                <a:lnTo>
                  <a:pt x="15659" y="47484"/>
                </a:lnTo>
                <a:cubicBezTo>
                  <a:pt x="15659" y="46159"/>
                  <a:pt x="16734" y="45084"/>
                  <a:pt x="18059" y="45084"/>
                </a:cubicBezTo>
                <a:lnTo>
                  <a:pt x="21325" y="45084"/>
                </a:lnTo>
                <a:lnTo>
                  <a:pt x="6696" y="39025"/>
                </a:lnTo>
                <a:cubicBezTo>
                  <a:pt x="2559" y="34888"/>
                  <a:pt x="0" y="29173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3928665" y="2821682"/>
            <a:ext cx="45720" cy="81084"/>
          </a:xfrm>
          <a:custGeom>
            <a:avLst/>
            <a:gdLst>
              <a:gd name="connsiteX0" fmla="*/ 22860 w 45720"/>
              <a:gd name="connsiteY0" fmla="*/ 0 h 81084"/>
              <a:gd name="connsiteX1" fmla="*/ 45720 w 45720"/>
              <a:gd name="connsiteY1" fmla="*/ 22860 h 81084"/>
              <a:gd name="connsiteX2" fmla="*/ 39024 w 45720"/>
              <a:gd name="connsiteY2" fmla="*/ 39025 h 81084"/>
              <a:gd name="connsiteX3" fmla="*/ 24395 w 45720"/>
              <a:gd name="connsiteY3" fmla="*/ 45084 h 81084"/>
              <a:gd name="connsiteX4" fmla="*/ 27659 w 45720"/>
              <a:gd name="connsiteY4" fmla="*/ 45084 h 81084"/>
              <a:gd name="connsiteX5" fmla="*/ 30059 w 45720"/>
              <a:gd name="connsiteY5" fmla="*/ 47484 h 81084"/>
              <a:gd name="connsiteX6" fmla="*/ 30059 w 45720"/>
              <a:gd name="connsiteY6" fmla="*/ 78684 h 81084"/>
              <a:gd name="connsiteX7" fmla="*/ 27659 w 45720"/>
              <a:gd name="connsiteY7" fmla="*/ 81084 h 81084"/>
              <a:gd name="connsiteX8" fmla="*/ 18059 w 45720"/>
              <a:gd name="connsiteY8" fmla="*/ 81084 h 81084"/>
              <a:gd name="connsiteX9" fmla="*/ 15659 w 45720"/>
              <a:gd name="connsiteY9" fmla="*/ 78684 h 81084"/>
              <a:gd name="connsiteX10" fmla="*/ 15659 w 45720"/>
              <a:gd name="connsiteY10" fmla="*/ 47484 h 81084"/>
              <a:gd name="connsiteX11" fmla="*/ 18059 w 45720"/>
              <a:gd name="connsiteY11" fmla="*/ 45084 h 81084"/>
              <a:gd name="connsiteX12" fmla="*/ 21325 w 45720"/>
              <a:gd name="connsiteY12" fmla="*/ 45084 h 81084"/>
              <a:gd name="connsiteX13" fmla="*/ 6696 w 45720"/>
              <a:gd name="connsiteY13" fmla="*/ 39025 h 81084"/>
              <a:gd name="connsiteX14" fmla="*/ 0 w 45720"/>
              <a:gd name="connsiteY14" fmla="*/ 22860 h 81084"/>
              <a:gd name="connsiteX15" fmla="*/ 22860 w 45720"/>
              <a:gd name="connsiteY15" fmla="*/ 0 h 8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720" h="81084"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29173"/>
                  <a:pt x="43161" y="34888"/>
                  <a:pt x="39024" y="39025"/>
                </a:cubicBezTo>
                <a:lnTo>
                  <a:pt x="24395" y="45084"/>
                </a:lnTo>
                <a:lnTo>
                  <a:pt x="27659" y="45084"/>
                </a:lnTo>
                <a:cubicBezTo>
                  <a:pt x="28984" y="45084"/>
                  <a:pt x="30059" y="46159"/>
                  <a:pt x="30059" y="47484"/>
                </a:cubicBezTo>
                <a:lnTo>
                  <a:pt x="30059" y="78684"/>
                </a:lnTo>
                <a:cubicBezTo>
                  <a:pt x="30059" y="80009"/>
                  <a:pt x="28984" y="81084"/>
                  <a:pt x="27659" y="81084"/>
                </a:cubicBezTo>
                <a:lnTo>
                  <a:pt x="18059" y="81084"/>
                </a:lnTo>
                <a:cubicBezTo>
                  <a:pt x="16734" y="81084"/>
                  <a:pt x="15659" y="80009"/>
                  <a:pt x="15659" y="78684"/>
                </a:cubicBezTo>
                <a:lnTo>
                  <a:pt x="15659" y="47484"/>
                </a:lnTo>
                <a:cubicBezTo>
                  <a:pt x="15659" y="46159"/>
                  <a:pt x="16734" y="45084"/>
                  <a:pt x="18059" y="45084"/>
                </a:cubicBezTo>
                <a:lnTo>
                  <a:pt x="21325" y="45084"/>
                </a:lnTo>
                <a:lnTo>
                  <a:pt x="6696" y="39025"/>
                </a:lnTo>
                <a:cubicBezTo>
                  <a:pt x="2559" y="34888"/>
                  <a:pt x="0" y="29173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76"/>
          <p:cNvSpPr>
            <a:spLocks noChangeAspect="1"/>
          </p:cNvSpPr>
          <p:nvPr/>
        </p:nvSpPr>
        <p:spPr>
          <a:xfrm>
            <a:off x="3808785" y="2790971"/>
            <a:ext cx="331200" cy="158214"/>
          </a:xfrm>
          <a:prstGeom prst="roundRect">
            <a:avLst/>
          </a:prstGeom>
          <a:solidFill>
            <a:srgbClr val="F79645"/>
          </a:solidFill>
          <a:ln w="9525">
            <a:solidFill>
              <a:srgbClr val="F79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" rtlCol="0" anchor="ctr" anchorCtr="0"/>
          <a:lstStyle/>
          <a:p>
            <a:pPr algn="ctr"/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36" name="Arc 35"/>
          <p:cNvSpPr>
            <a:spLocks/>
          </p:cNvSpPr>
          <p:nvPr/>
        </p:nvSpPr>
        <p:spPr>
          <a:xfrm>
            <a:off x="3853858" y="2622179"/>
            <a:ext cx="238125" cy="331200"/>
          </a:xfrm>
          <a:prstGeom prst="arc">
            <a:avLst>
              <a:gd name="adj1" fmla="val 10860918"/>
              <a:gd name="adj2" fmla="val 1923102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951525" y="2829536"/>
            <a:ext cx="45720" cy="81084"/>
          </a:xfrm>
          <a:custGeom>
            <a:avLst/>
            <a:gdLst>
              <a:gd name="connsiteX0" fmla="*/ 22860 w 45720"/>
              <a:gd name="connsiteY0" fmla="*/ 0 h 81084"/>
              <a:gd name="connsiteX1" fmla="*/ 45720 w 45720"/>
              <a:gd name="connsiteY1" fmla="*/ 22860 h 81084"/>
              <a:gd name="connsiteX2" fmla="*/ 39024 w 45720"/>
              <a:gd name="connsiteY2" fmla="*/ 39025 h 81084"/>
              <a:gd name="connsiteX3" fmla="*/ 24395 w 45720"/>
              <a:gd name="connsiteY3" fmla="*/ 45084 h 81084"/>
              <a:gd name="connsiteX4" fmla="*/ 27659 w 45720"/>
              <a:gd name="connsiteY4" fmla="*/ 45084 h 81084"/>
              <a:gd name="connsiteX5" fmla="*/ 30059 w 45720"/>
              <a:gd name="connsiteY5" fmla="*/ 47484 h 81084"/>
              <a:gd name="connsiteX6" fmla="*/ 30059 w 45720"/>
              <a:gd name="connsiteY6" fmla="*/ 78684 h 81084"/>
              <a:gd name="connsiteX7" fmla="*/ 27659 w 45720"/>
              <a:gd name="connsiteY7" fmla="*/ 81084 h 81084"/>
              <a:gd name="connsiteX8" fmla="*/ 18059 w 45720"/>
              <a:gd name="connsiteY8" fmla="*/ 81084 h 81084"/>
              <a:gd name="connsiteX9" fmla="*/ 15659 w 45720"/>
              <a:gd name="connsiteY9" fmla="*/ 78684 h 81084"/>
              <a:gd name="connsiteX10" fmla="*/ 15659 w 45720"/>
              <a:gd name="connsiteY10" fmla="*/ 47484 h 81084"/>
              <a:gd name="connsiteX11" fmla="*/ 18059 w 45720"/>
              <a:gd name="connsiteY11" fmla="*/ 45084 h 81084"/>
              <a:gd name="connsiteX12" fmla="*/ 21325 w 45720"/>
              <a:gd name="connsiteY12" fmla="*/ 45084 h 81084"/>
              <a:gd name="connsiteX13" fmla="*/ 6696 w 45720"/>
              <a:gd name="connsiteY13" fmla="*/ 39025 h 81084"/>
              <a:gd name="connsiteX14" fmla="*/ 0 w 45720"/>
              <a:gd name="connsiteY14" fmla="*/ 22860 h 81084"/>
              <a:gd name="connsiteX15" fmla="*/ 22860 w 45720"/>
              <a:gd name="connsiteY15" fmla="*/ 0 h 8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720" h="81084"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29173"/>
                  <a:pt x="43161" y="34888"/>
                  <a:pt x="39024" y="39025"/>
                </a:cubicBezTo>
                <a:lnTo>
                  <a:pt x="24395" y="45084"/>
                </a:lnTo>
                <a:lnTo>
                  <a:pt x="27659" y="45084"/>
                </a:lnTo>
                <a:cubicBezTo>
                  <a:pt x="28984" y="45084"/>
                  <a:pt x="30059" y="46159"/>
                  <a:pt x="30059" y="47484"/>
                </a:cubicBezTo>
                <a:lnTo>
                  <a:pt x="30059" y="78684"/>
                </a:lnTo>
                <a:cubicBezTo>
                  <a:pt x="30059" y="80009"/>
                  <a:pt x="28984" y="81084"/>
                  <a:pt x="27659" y="81084"/>
                </a:cubicBezTo>
                <a:lnTo>
                  <a:pt x="18059" y="81084"/>
                </a:lnTo>
                <a:cubicBezTo>
                  <a:pt x="16734" y="81084"/>
                  <a:pt x="15659" y="80009"/>
                  <a:pt x="15659" y="78684"/>
                </a:cubicBezTo>
                <a:lnTo>
                  <a:pt x="15659" y="47484"/>
                </a:lnTo>
                <a:cubicBezTo>
                  <a:pt x="15659" y="46159"/>
                  <a:pt x="16734" y="45084"/>
                  <a:pt x="18059" y="45084"/>
                </a:cubicBezTo>
                <a:lnTo>
                  <a:pt x="21325" y="45084"/>
                </a:lnTo>
                <a:lnTo>
                  <a:pt x="6696" y="39025"/>
                </a:lnTo>
                <a:cubicBezTo>
                  <a:pt x="2559" y="34888"/>
                  <a:pt x="0" y="29173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885579" y="2677320"/>
            <a:ext cx="259211" cy="321096"/>
            <a:chOff x="6885579" y="2677320"/>
            <a:chExt cx="259211" cy="321096"/>
          </a:xfrm>
        </p:grpSpPr>
        <p:sp>
          <p:nvSpPr>
            <p:cNvPr id="48" name="Arc 47"/>
            <p:cNvSpPr>
              <a:spLocks noChangeAspect="1"/>
            </p:cNvSpPr>
            <p:nvPr/>
          </p:nvSpPr>
          <p:spPr>
            <a:xfrm rot="574443">
              <a:off x="6885579" y="2784400"/>
              <a:ext cx="214016" cy="214016"/>
            </a:xfrm>
            <a:prstGeom prst="arc">
              <a:avLst>
                <a:gd name="adj1" fmla="val 18889809"/>
                <a:gd name="adj2" fmla="val 10574258"/>
              </a:avLst>
            </a:prstGeom>
            <a:ln w="5715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0070C0"/>
                </a:solidFill>
              </a:endParaRPr>
            </a:p>
          </p:txBody>
        </p:sp>
        <p:sp>
          <p:nvSpPr>
            <p:cNvPr id="49" name="Isosceles Triangle 48"/>
            <p:cNvSpPr/>
            <p:nvPr/>
          </p:nvSpPr>
          <p:spPr>
            <a:xfrm rot="19672056">
              <a:off x="6943190" y="2677320"/>
              <a:ext cx="201600" cy="19080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76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4265</TotalTime>
  <Words>56</Words>
  <Application>Microsoft Office PowerPoint</Application>
  <PresentationFormat>On-screen Show (4:3)</PresentationFormat>
  <Paragraphs>32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Stretch / Shrink</vt:lpstr>
      <vt:lpstr>Make Symmetric</vt:lpstr>
      <vt:lpstr>Same Dimension</vt:lpstr>
      <vt:lpstr>Fit to Slide</vt:lpstr>
      <vt:lpstr>Aspect Ratio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laowu .</cp:lastModifiedBy>
  <cp:revision>230</cp:revision>
  <dcterms:created xsi:type="dcterms:W3CDTF">2006-08-16T00:00:00Z</dcterms:created>
  <dcterms:modified xsi:type="dcterms:W3CDTF">2016-03-17T08:48:58Z</dcterms:modified>
</cp:coreProperties>
</file>