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embeddedFontLst>
    <p:embeddedFont>
      <p:font typeface="Rockwell Extra Bold" pitchFamily="18" charset="0"/>
      <p:bold r:id="rId4"/>
    </p:embeddedFont>
    <p:embeddedFont>
      <p:font typeface="Calibri" pitchFamily="34" charset="0"/>
      <p:regular r:id="rId5"/>
      <p:bold r:id="rId6"/>
      <p:italic r:id="rId7"/>
      <p:boldItalic r:id="rId8"/>
    </p:embeddedFont>
    <p:embeddedFont>
      <p:font typeface="Arial Black" pitchFamily="34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33FF"/>
    <a:srgbClr val="0000FF"/>
    <a:srgbClr val="0033CC"/>
    <a:srgbClr val="FF3300"/>
    <a:srgbClr val="D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15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9ACB9-486C-4D62-A3A7-AF98E13EFDA3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77E60-82A0-4F8A-A861-433B3189F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6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50418" y="2361045"/>
            <a:ext cx="838200" cy="838200"/>
            <a:chOff x="2150418" y="2361045"/>
            <a:chExt cx="838200" cy="838200"/>
          </a:xfrm>
        </p:grpSpPr>
        <p:sp>
          <p:nvSpPr>
            <p:cNvPr id="4" name="Rectangle 3"/>
            <p:cNvSpPr/>
            <p:nvPr/>
          </p:nvSpPr>
          <p:spPr>
            <a:xfrm>
              <a:off x="2228551" y="2432718"/>
              <a:ext cx="587583" cy="54138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325531" y="2515843"/>
              <a:ext cx="571012" cy="541382"/>
            </a:xfrm>
            <a:custGeom>
              <a:avLst/>
              <a:gdLst/>
              <a:ahLst/>
              <a:cxnLst/>
              <a:rect l="l" t="t" r="r" b="b"/>
              <a:pathLst>
                <a:path w="716030" h="678875">
                  <a:moveTo>
                    <a:pt x="332954" y="123435"/>
                  </a:moveTo>
                  <a:cubicBezTo>
                    <a:pt x="241011" y="123435"/>
                    <a:pt x="166477" y="199421"/>
                    <a:pt x="166477" y="293154"/>
                  </a:cubicBezTo>
                  <a:cubicBezTo>
                    <a:pt x="166477" y="386887"/>
                    <a:pt x="241011" y="462873"/>
                    <a:pt x="332954" y="462873"/>
                  </a:cubicBezTo>
                  <a:cubicBezTo>
                    <a:pt x="424896" y="462873"/>
                    <a:pt x="499431" y="386887"/>
                    <a:pt x="499431" y="293154"/>
                  </a:cubicBezTo>
                  <a:cubicBezTo>
                    <a:pt x="499431" y="199421"/>
                    <a:pt x="424896" y="123435"/>
                    <a:pt x="332954" y="123435"/>
                  </a:cubicBezTo>
                  <a:close/>
                  <a:moveTo>
                    <a:pt x="0" y="0"/>
                  </a:moveTo>
                  <a:lnTo>
                    <a:pt x="716030" y="0"/>
                  </a:lnTo>
                  <a:lnTo>
                    <a:pt x="716030" y="678875"/>
                  </a:lnTo>
                  <a:lnTo>
                    <a:pt x="0" y="678875"/>
                  </a:lnTo>
                  <a:close/>
                </a:path>
              </a:pathLst>
            </a:custGeom>
            <a:solidFill>
              <a:srgbClr val="0070C0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50418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2" name="Rectangle 71"/>
          <p:cNvSpPr/>
          <p:nvPr/>
        </p:nvSpPr>
        <p:spPr>
          <a:xfrm>
            <a:off x="403062" y="3324203"/>
            <a:ext cx="838200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2" name="Group 101"/>
          <p:cNvGrpSpPr/>
          <p:nvPr/>
        </p:nvGrpSpPr>
        <p:grpSpPr>
          <a:xfrm>
            <a:off x="4238346" y="2360100"/>
            <a:ext cx="838200" cy="838200"/>
            <a:chOff x="4238346" y="2360100"/>
            <a:chExt cx="838200" cy="838200"/>
          </a:xfrm>
        </p:grpSpPr>
        <p:sp>
          <p:nvSpPr>
            <p:cNvPr id="23" name="Rectangle 22"/>
            <p:cNvSpPr/>
            <p:nvPr/>
          </p:nvSpPr>
          <p:spPr>
            <a:xfrm>
              <a:off x="4271351" y="2439535"/>
              <a:ext cx="596266" cy="4541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324458" y="2496685"/>
              <a:ext cx="181322" cy="1170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338644" y="2510753"/>
              <a:ext cx="693452" cy="652320"/>
            </a:xfrm>
            <a:custGeom>
              <a:avLst/>
              <a:gdLst>
                <a:gd name="connsiteX0" fmla="*/ 4763 w 1209675"/>
                <a:gd name="connsiteY0" fmla="*/ 119063 h 838200"/>
                <a:gd name="connsiteX1" fmla="*/ 171450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38200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209675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209675"/>
                <a:gd name="connsiteY0" fmla="*/ 119063 h 838200"/>
                <a:gd name="connsiteX1" fmla="*/ 224786 w 1209675"/>
                <a:gd name="connsiteY1" fmla="*/ 822358 h 838200"/>
                <a:gd name="connsiteX2" fmla="*/ 1209675 w 1209675"/>
                <a:gd name="connsiteY2" fmla="*/ 838200 h 838200"/>
                <a:gd name="connsiteX3" fmla="*/ 1188340 w 1209675"/>
                <a:gd name="connsiteY3" fmla="*/ 247650 h 838200"/>
                <a:gd name="connsiteX4" fmla="*/ 238125 w 1209675"/>
                <a:gd name="connsiteY4" fmla="*/ 0 h 838200"/>
                <a:gd name="connsiteX5" fmla="*/ 0 w 1209675"/>
                <a:gd name="connsiteY5" fmla="*/ 0 h 838200"/>
                <a:gd name="connsiteX6" fmla="*/ 4763 w 1209675"/>
                <a:gd name="connsiteY6" fmla="*/ 119063 h 838200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47650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  <a:gd name="connsiteX0" fmla="*/ 4763 w 1188340"/>
                <a:gd name="connsiteY0" fmla="*/ 119063 h 822358"/>
                <a:gd name="connsiteX1" fmla="*/ 224786 w 1188340"/>
                <a:gd name="connsiteY1" fmla="*/ 822358 h 822358"/>
                <a:gd name="connsiteX2" fmla="*/ 1183007 w 1188340"/>
                <a:gd name="connsiteY2" fmla="*/ 818397 h 822358"/>
                <a:gd name="connsiteX3" fmla="*/ 1188340 w 1188340"/>
                <a:gd name="connsiteY3" fmla="*/ 283674 h 822358"/>
                <a:gd name="connsiteX4" fmla="*/ 238125 w 1188340"/>
                <a:gd name="connsiteY4" fmla="*/ 0 h 822358"/>
                <a:gd name="connsiteX5" fmla="*/ 0 w 1188340"/>
                <a:gd name="connsiteY5" fmla="*/ 0 h 822358"/>
                <a:gd name="connsiteX6" fmla="*/ 4763 w 1188340"/>
                <a:gd name="connsiteY6" fmla="*/ 119063 h 82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340" h="822358">
                  <a:moveTo>
                    <a:pt x="4763" y="119063"/>
                  </a:moveTo>
                  <a:lnTo>
                    <a:pt x="224786" y="822358"/>
                  </a:lnTo>
                  <a:lnTo>
                    <a:pt x="1183007" y="818397"/>
                  </a:lnTo>
                  <a:cubicBezTo>
                    <a:pt x="1184785" y="628148"/>
                    <a:pt x="1186562" y="473923"/>
                    <a:pt x="1188340" y="283674"/>
                  </a:cubicBezTo>
                  <a:lnTo>
                    <a:pt x="238125" y="0"/>
                  </a:lnTo>
                  <a:lnTo>
                    <a:pt x="0" y="0"/>
                  </a:lnTo>
                  <a:lnTo>
                    <a:pt x="4763" y="119063"/>
                  </a:lnTo>
                  <a:close/>
                </a:path>
              </a:pathLst>
            </a:custGeom>
            <a:solidFill>
              <a:srgbClr val="0070C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75693" y="2742317"/>
              <a:ext cx="569723" cy="40928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238346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200400" y="2361045"/>
            <a:ext cx="838200" cy="838200"/>
            <a:chOff x="3200400" y="2361045"/>
            <a:chExt cx="838200" cy="838200"/>
          </a:xfrm>
        </p:grpSpPr>
        <p:sp>
          <p:nvSpPr>
            <p:cNvPr id="31" name="Rectangle 30"/>
            <p:cNvSpPr/>
            <p:nvPr/>
          </p:nvSpPr>
          <p:spPr>
            <a:xfrm>
              <a:off x="3247174" y="2432490"/>
              <a:ext cx="741789" cy="55906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483859" y="2494280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370502" y="2494280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83859" y="2622986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370502" y="2622986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487068" y="2751692"/>
              <a:ext cx="408850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373711" y="2751692"/>
              <a:ext cx="51086" cy="64353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486723" y="2880398"/>
              <a:ext cx="408850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373366" y="2880398"/>
              <a:ext cx="51086" cy="6435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200400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5228946" y="2361045"/>
            <a:ext cx="838200" cy="838200"/>
            <a:chOff x="5228946" y="2361045"/>
            <a:chExt cx="838200" cy="838200"/>
          </a:xfrm>
        </p:grpSpPr>
        <p:sp>
          <p:nvSpPr>
            <p:cNvPr id="40" name="Rectangle 39"/>
            <p:cNvSpPr/>
            <p:nvPr/>
          </p:nvSpPr>
          <p:spPr>
            <a:xfrm>
              <a:off x="5276698" y="2436461"/>
              <a:ext cx="590701" cy="494090"/>
            </a:xfrm>
            <a:custGeom>
              <a:avLst/>
              <a:gdLst/>
              <a:ahLst/>
              <a:cxnLst/>
              <a:rect l="l" t="t" r="r" b="b"/>
              <a:pathLst>
                <a:path w="854872" h="762000">
                  <a:moveTo>
                    <a:pt x="315122" y="73235"/>
                  </a:moveTo>
                  <a:cubicBezTo>
                    <a:pt x="209912" y="73235"/>
                    <a:pt x="124622" y="158525"/>
                    <a:pt x="124622" y="263735"/>
                  </a:cubicBezTo>
                  <a:cubicBezTo>
                    <a:pt x="124622" y="344232"/>
                    <a:pt x="174550" y="413068"/>
                    <a:pt x="245272" y="440600"/>
                  </a:cubicBezTo>
                  <a:lnTo>
                    <a:pt x="245272" y="484400"/>
                  </a:lnTo>
                  <a:lnTo>
                    <a:pt x="92872" y="547900"/>
                  </a:lnTo>
                  <a:lnTo>
                    <a:pt x="86522" y="655850"/>
                  </a:lnTo>
                  <a:lnTo>
                    <a:pt x="531022" y="643150"/>
                  </a:lnTo>
                  <a:lnTo>
                    <a:pt x="384972" y="484400"/>
                  </a:lnTo>
                  <a:lnTo>
                    <a:pt x="378974" y="442411"/>
                  </a:lnTo>
                  <a:cubicBezTo>
                    <a:pt x="432013" y="424278"/>
                    <a:pt x="473931" y="382714"/>
                    <a:pt x="493073" y="330087"/>
                  </a:cubicBezTo>
                  <a:lnTo>
                    <a:pt x="556422" y="338350"/>
                  </a:lnTo>
                  <a:lnTo>
                    <a:pt x="499272" y="205000"/>
                  </a:lnTo>
                  <a:lnTo>
                    <a:pt x="496531" y="208524"/>
                  </a:lnTo>
                  <a:cubicBezTo>
                    <a:pt x="473664" y="130106"/>
                    <a:pt x="401034" y="73235"/>
                    <a:pt x="315122" y="73235"/>
                  </a:cubicBezTo>
                  <a:close/>
                  <a:moveTo>
                    <a:pt x="0" y="0"/>
                  </a:moveTo>
                  <a:lnTo>
                    <a:pt x="854872" y="0"/>
                  </a:lnTo>
                  <a:lnTo>
                    <a:pt x="854872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 rot="771170">
              <a:off x="5635800" y="2669144"/>
              <a:ext cx="387585" cy="402233"/>
            </a:xfrm>
            <a:custGeom>
              <a:avLst/>
              <a:gdLst/>
              <a:ahLst/>
              <a:cxnLst/>
              <a:rect l="l" t="t" r="r" b="b"/>
              <a:pathLst>
                <a:path w="469900" h="582615">
                  <a:moveTo>
                    <a:pt x="228600" y="0"/>
                  </a:moveTo>
                  <a:cubicBezTo>
                    <a:pt x="314512" y="0"/>
                    <a:pt x="387142" y="56871"/>
                    <a:pt x="410009" y="135289"/>
                  </a:cubicBezTo>
                  <a:lnTo>
                    <a:pt x="412750" y="131765"/>
                  </a:lnTo>
                  <a:lnTo>
                    <a:pt x="469900" y="265115"/>
                  </a:lnTo>
                  <a:lnTo>
                    <a:pt x="406551" y="256852"/>
                  </a:lnTo>
                  <a:cubicBezTo>
                    <a:pt x="387409" y="309479"/>
                    <a:pt x="345491" y="351043"/>
                    <a:pt x="292452" y="369176"/>
                  </a:cubicBezTo>
                  <a:lnTo>
                    <a:pt x="298450" y="411165"/>
                  </a:lnTo>
                  <a:lnTo>
                    <a:pt x="444500" y="569915"/>
                  </a:lnTo>
                  <a:lnTo>
                    <a:pt x="0" y="582615"/>
                  </a:lnTo>
                  <a:lnTo>
                    <a:pt x="6350" y="474665"/>
                  </a:lnTo>
                  <a:lnTo>
                    <a:pt x="158750" y="411165"/>
                  </a:lnTo>
                  <a:lnTo>
                    <a:pt x="158750" y="367365"/>
                  </a:lnTo>
                  <a:cubicBezTo>
                    <a:pt x="88028" y="339833"/>
                    <a:pt x="38100" y="270997"/>
                    <a:pt x="38100" y="190500"/>
                  </a:cubicBezTo>
                  <a:cubicBezTo>
                    <a:pt x="38100" y="85290"/>
                    <a:pt x="123390" y="0"/>
                    <a:pt x="22860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chemeClr val="bg1">
                  <a:lumMod val="95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8946" y="2361045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22994" y="2360100"/>
            <a:ext cx="838200" cy="838200"/>
            <a:chOff x="6222994" y="2360100"/>
            <a:chExt cx="838200" cy="838200"/>
          </a:xfrm>
        </p:grpSpPr>
        <p:sp>
          <p:nvSpPr>
            <p:cNvPr id="57" name="Rectangle 56"/>
            <p:cNvSpPr/>
            <p:nvPr/>
          </p:nvSpPr>
          <p:spPr>
            <a:xfrm>
              <a:off x="62229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lowchart: Connector 8"/>
            <p:cNvSpPr>
              <a:spLocks noChangeAspect="1"/>
            </p:cNvSpPr>
            <p:nvPr/>
          </p:nvSpPr>
          <p:spPr>
            <a:xfrm>
              <a:off x="6318176" y="2438400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 smtClean="0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?</a:t>
              </a:r>
              <a:endParaRPr lang="en-SG" sz="5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13594" y="2360100"/>
            <a:ext cx="838200" cy="838200"/>
            <a:chOff x="7213594" y="2360100"/>
            <a:chExt cx="838200" cy="838200"/>
          </a:xfrm>
        </p:grpSpPr>
        <p:sp>
          <p:nvSpPr>
            <p:cNvPr id="58" name="Rectangle 57"/>
            <p:cNvSpPr/>
            <p:nvPr/>
          </p:nvSpPr>
          <p:spPr>
            <a:xfrm>
              <a:off x="72135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47" name="Group 46"/>
            <p:cNvGrpSpPr>
              <a:grpSpLocks noChangeAspect="1"/>
            </p:cNvGrpSpPr>
            <p:nvPr/>
          </p:nvGrpSpPr>
          <p:grpSpPr>
            <a:xfrm>
              <a:off x="7297452" y="2436068"/>
              <a:ext cx="692727" cy="482996"/>
              <a:chOff x="7300914" y="2545581"/>
              <a:chExt cx="685800" cy="399170"/>
            </a:xfrm>
            <a:solidFill>
              <a:schemeClr val="accent6"/>
            </a:solidFill>
          </p:grpSpPr>
          <p:sp>
            <p:nvSpPr>
              <p:cNvPr id="10" name="Flowchart: Process 9"/>
              <p:cNvSpPr/>
              <p:nvPr/>
            </p:nvSpPr>
            <p:spPr>
              <a:xfrm>
                <a:off x="7300914" y="2545581"/>
                <a:ext cx="685800" cy="399170"/>
              </a:xfrm>
              <a:prstGeom prst="flowChartProcess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4000" b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7300915" y="2545582"/>
                <a:ext cx="685798" cy="230956"/>
              </a:xfrm>
              <a:custGeom>
                <a:avLst/>
                <a:gdLst>
                  <a:gd name="connsiteX0" fmla="*/ 0 w 685800"/>
                  <a:gd name="connsiteY0" fmla="*/ 0 h 228600"/>
                  <a:gd name="connsiteX1" fmla="*/ 345281 w 685800"/>
                  <a:gd name="connsiteY1" fmla="*/ 228600 h 228600"/>
                  <a:gd name="connsiteX2" fmla="*/ 685800 w 6858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800" h="228600">
                    <a:moveTo>
                      <a:pt x="0" y="0"/>
                    </a:moveTo>
                    <a:lnTo>
                      <a:pt x="345281" y="228600"/>
                    </a:lnTo>
                    <a:lnTo>
                      <a:pt x="685800" y="0"/>
                    </a:lnTo>
                  </a:path>
                </a:pathLst>
              </a:cu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7300915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 flipV="1">
                <a:off x="7743828" y="2717059"/>
                <a:ext cx="242886" cy="227692"/>
              </a:xfrm>
              <a:prstGeom prst="line">
                <a:avLst/>
              </a:prstGeom>
              <a:grpFill/>
              <a:ln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8" name="Right Arrow 47"/>
            <p:cNvSpPr>
              <a:spLocks noChangeAspect="1"/>
            </p:cNvSpPr>
            <p:nvPr/>
          </p:nvSpPr>
          <p:spPr>
            <a:xfrm rot="18800530">
              <a:off x="7442067" y="2749761"/>
              <a:ext cx="386513" cy="303212"/>
            </a:xfrm>
            <a:custGeom>
              <a:avLst/>
              <a:gdLst>
                <a:gd name="connsiteX0" fmla="*/ 0 w 290393"/>
                <a:gd name="connsiteY0" fmla="*/ 57262 h 229049"/>
                <a:gd name="connsiteX1" fmla="*/ 175869 w 290393"/>
                <a:gd name="connsiteY1" fmla="*/ 57262 h 229049"/>
                <a:gd name="connsiteX2" fmla="*/ 175869 w 290393"/>
                <a:gd name="connsiteY2" fmla="*/ 0 h 229049"/>
                <a:gd name="connsiteX3" fmla="*/ 290393 w 290393"/>
                <a:gd name="connsiteY3" fmla="*/ 114525 h 229049"/>
                <a:gd name="connsiteX4" fmla="*/ 175869 w 290393"/>
                <a:gd name="connsiteY4" fmla="*/ 229049 h 229049"/>
                <a:gd name="connsiteX5" fmla="*/ 175869 w 290393"/>
                <a:gd name="connsiteY5" fmla="*/ 171787 h 229049"/>
                <a:gd name="connsiteX6" fmla="*/ 0 w 290393"/>
                <a:gd name="connsiteY6" fmla="*/ 171787 h 229049"/>
                <a:gd name="connsiteX7" fmla="*/ 0 w 290393"/>
                <a:gd name="connsiteY7" fmla="*/ 57262 h 229049"/>
                <a:gd name="connsiteX0" fmla="*/ 0 w 290393"/>
                <a:gd name="connsiteY0" fmla="*/ 65185 h 236972"/>
                <a:gd name="connsiteX1" fmla="*/ 175869 w 290393"/>
                <a:gd name="connsiteY1" fmla="*/ 65185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6972"/>
                <a:gd name="connsiteX1" fmla="*/ 125084 w 290393"/>
                <a:gd name="connsiteY1" fmla="*/ 73822 h 236972"/>
                <a:gd name="connsiteX2" fmla="*/ 76713 w 290393"/>
                <a:gd name="connsiteY2" fmla="*/ 0 h 236972"/>
                <a:gd name="connsiteX3" fmla="*/ 290393 w 290393"/>
                <a:gd name="connsiteY3" fmla="*/ 122448 h 236972"/>
                <a:gd name="connsiteX4" fmla="*/ 175869 w 290393"/>
                <a:gd name="connsiteY4" fmla="*/ 236972 h 236972"/>
                <a:gd name="connsiteX5" fmla="*/ 175869 w 290393"/>
                <a:gd name="connsiteY5" fmla="*/ 179710 h 236972"/>
                <a:gd name="connsiteX6" fmla="*/ 0 w 290393"/>
                <a:gd name="connsiteY6" fmla="*/ 179710 h 236972"/>
                <a:gd name="connsiteX7" fmla="*/ 0 w 290393"/>
                <a:gd name="connsiteY7" fmla="*/ 65185 h 236972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75869 w 290393"/>
                <a:gd name="connsiteY5" fmla="*/ 179710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40768 w 290393"/>
                <a:gd name="connsiteY5" fmla="*/ 170272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31561"/>
                <a:gd name="connsiteX1" fmla="*/ 125084 w 290393"/>
                <a:gd name="connsiteY1" fmla="*/ 73822 h 231561"/>
                <a:gd name="connsiteX2" fmla="*/ 76713 w 290393"/>
                <a:gd name="connsiteY2" fmla="*/ 0 h 231561"/>
                <a:gd name="connsiteX3" fmla="*/ 290393 w 290393"/>
                <a:gd name="connsiteY3" fmla="*/ 122448 h 231561"/>
                <a:gd name="connsiteX4" fmla="*/ 105276 w 290393"/>
                <a:gd name="connsiteY4" fmla="*/ 231561 h 231561"/>
                <a:gd name="connsiteX5" fmla="*/ 127205 w 290393"/>
                <a:gd name="connsiteY5" fmla="*/ 173248 h 231561"/>
                <a:gd name="connsiteX6" fmla="*/ 0 w 290393"/>
                <a:gd name="connsiteY6" fmla="*/ 179710 h 231561"/>
                <a:gd name="connsiteX7" fmla="*/ 0 w 290393"/>
                <a:gd name="connsiteY7" fmla="*/ 65185 h 231561"/>
                <a:gd name="connsiteX0" fmla="*/ 0 w 290393"/>
                <a:gd name="connsiteY0" fmla="*/ 65185 h 263492"/>
                <a:gd name="connsiteX1" fmla="*/ 125084 w 290393"/>
                <a:gd name="connsiteY1" fmla="*/ 73822 h 263492"/>
                <a:gd name="connsiteX2" fmla="*/ 76713 w 290393"/>
                <a:gd name="connsiteY2" fmla="*/ 0 h 263492"/>
                <a:gd name="connsiteX3" fmla="*/ 290393 w 290393"/>
                <a:gd name="connsiteY3" fmla="*/ 122448 h 263492"/>
                <a:gd name="connsiteX4" fmla="*/ 102667 w 290393"/>
                <a:gd name="connsiteY4" fmla="*/ 263492 h 263492"/>
                <a:gd name="connsiteX5" fmla="*/ 127205 w 290393"/>
                <a:gd name="connsiteY5" fmla="*/ 173248 h 263492"/>
                <a:gd name="connsiteX6" fmla="*/ 0 w 290393"/>
                <a:gd name="connsiteY6" fmla="*/ 179710 h 263492"/>
                <a:gd name="connsiteX7" fmla="*/ 0 w 290393"/>
                <a:gd name="connsiteY7" fmla="*/ 65185 h 263492"/>
                <a:gd name="connsiteX0" fmla="*/ 0 w 290393"/>
                <a:gd name="connsiteY0" fmla="*/ 102797 h 301104"/>
                <a:gd name="connsiteX1" fmla="*/ 125084 w 290393"/>
                <a:gd name="connsiteY1" fmla="*/ 111434 h 301104"/>
                <a:gd name="connsiteX2" fmla="*/ 57587 w 290393"/>
                <a:gd name="connsiteY2" fmla="*/ 0 h 301104"/>
                <a:gd name="connsiteX3" fmla="*/ 290393 w 290393"/>
                <a:gd name="connsiteY3" fmla="*/ 160060 h 301104"/>
                <a:gd name="connsiteX4" fmla="*/ 102667 w 290393"/>
                <a:gd name="connsiteY4" fmla="*/ 301104 h 301104"/>
                <a:gd name="connsiteX5" fmla="*/ 127205 w 290393"/>
                <a:gd name="connsiteY5" fmla="*/ 210860 h 301104"/>
                <a:gd name="connsiteX6" fmla="*/ 0 w 290393"/>
                <a:gd name="connsiteY6" fmla="*/ 217322 h 301104"/>
                <a:gd name="connsiteX7" fmla="*/ 0 w 290393"/>
                <a:gd name="connsiteY7" fmla="*/ 102797 h 301104"/>
                <a:gd name="connsiteX0" fmla="*/ 0 w 290393"/>
                <a:gd name="connsiteY0" fmla="*/ 107408 h 305715"/>
                <a:gd name="connsiteX1" fmla="*/ 125084 w 290393"/>
                <a:gd name="connsiteY1" fmla="*/ 116045 h 305715"/>
                <a:gd name="connsiteX2" fmla="*/ 72881 w 290393"/>
                <a:gd name="connsiteY2" fmla="*/ 0 h 305715"/>
                <a:gd name="connsiteX3" fmla="*/ 290393 w 290393"/>
                <a:gd name="connsiteY3" fmla="*/ 164671 h 305715"/>
                <a:gd name="connsiteX4" fmla="*/ 102667 w 290393"/>
                <a:gd name="connsiteY4" fmla="*/ 305715 h 305715"/>
                <a:gd name="connsiteX5" fmla="*/ 127205 w 290393"/>
                <a:gd name="connsiteY5" fmla="*/ 215471 h 305715"/>
                <a:gd name="connsiteX6" fmla="*/ 0 w 290393"/>
                <a:gd name="connsiteY6" fmla="*/ 221933 h 305715"/>
                <a:gd name="connsiteX7" fmla="*/ 0 w 290393"/>
                <a:gd name="connsiteY7" fmla="*/ 107408 h 305715"/>
                <a:gd name="connsiteX0" fmla="*/ 0 w 290393"/>
                <a:gd name="connsiteY0" fmla="*/ 107408 h 298886"/>
                <a:gd name="connsiteX1" fmla="*/ 125084 w 290393"/>
                <a:gd name="connsiteY1" fmla="*/ 116045 h 298886"/>
                <a:gd name="connsiteX2" fmla="*/ 72881 w 290393"/>
                <a:gd name="connsiteY2" fmla="*/ 0 h 298886"/>
                <a:gd name="connsiteX3" fmla="*/ 290393 w 290393"/>
                <a:gd name="connsiteY3" fmla="*/ 164671 h 298886"/>
                <a:gd name="connsiteX4" fmla="*/ 99496 w 290393"/>
                <a:gd name="connsiteY4" fmla="*/ 298886 h 298886"/>
                <a:gd name="connsiteX5" fmla="*/ 127205 w 290393"/>
                <a:gd name="connsiteY5" fmla="*/ 215471 h 298886"/>
                <a:gd name="connsiteX6" fmla="*/ 0 w 290393"/>
                <a:gd name="connsiteY6" fmla="*/ 221933 h 298886"/>
                <a:gd name="connsiteX7" fmla="*/ 0 w 290393"/>
                <a:gd name="connsiteY7" fmla="*/ 107408 h 298886"/>
                <a:gd name="connsiteX0" fmla="*/ 0 w 290393"/>
                <a:gd name="connsiteY0" fmla="*/ 107408 h 312449"/>
                <a:gd name="connsiteX1" fmla="*/ 125084 w 290393"/>
                <a:gd name="connsiteY1" fmla="*/ 116045 h 312449"/>
                <a:gd name="connsiteX2" fmla="*/ 72881 w 290393"/>
                <a:gd name="connsiteY2" fmla="*/ 0 h 312449"/>
                <a:gd name="connsiteX3" fmla="*/ 290393 w 290393"/>
                <a:gd name="connsiteY3" fmla="*/ 164671 h 312449"/>
                <a:gd name="connsiteX4" fmla="*/ 102472 w 290393"/>
                <a:gd name="connsiteY4" fmla="*/ 312449 h 312449"/>
                <a:gd name="connsiteX5" fmla="*/ 127205 w 290393"/>
                <a:gd name="connsiteY5" fmla="*/ 215471 h 312449"/>
                <a:gd name="connsiteX6" fmla="*/ 0 w 290393"/>
                <a:gd name="connsiteY6" fmla="*/ 221933 h 312449"/>
                <a:gd name="connsiteX7" fmla="*/ 0 w 290393"/>
                <a:gd name="connsiteY7" fmla="*/ 107408 h 312449"/>
                <a:gd name="connsiteX0" fmla="*/ 0 w 290393"/>
                <a:gd name="connsiteY0" fmla="*/ 61039 h 266080"/>
                <a:gd name="connsiteX1" fmla="*/ 125084 w 290393"/>
                <a:gd name="connsiteY1" fmla="*/ 69676 h 266080"/>
                <a:gd name="connsiteX2" fmla="*/ 103544 w 290393"/>
                <a:gd name="connsiteY2" fmla="*/ 0 h 266080"/>
                <a:gd name="connsiteX3" fmla="*/ 290393 w 290393"/>
                <a:gd name="connsiteY3" fmla="*/ 118302 h 266080"/>
                <a:gd name="connsiteX4" fmla="*/ 102472 w 290393"/>
                <a:gd name="connsiteY4" fmla="*/ 266080 h 266080"/>
                <a:gd name="connsiteX5" fmla="*/ 127205 w 290393"/>
                <a:gd name="connsiteY5" fmla="*/ 169102 h 266080"/>
                <a:gd name="connsiteX6" fmla="*/ 0 w 290393"/>
                <a:gd name="connsiteY6" fmla="*/ 175564 h 266080"/>
                <a:gd name="connsiteX7" fmla="*/ 0 w 290393"/>
                <a:gd name="connsiteY7" fmla="*/ 61039 h 266080"/>
                <a:gd name="connsiteX0" fmla="*/ 0 w 290393"/>
                <a:gd name="connsiteY0" fmla="*/ 61039 h 238198"/>
                <a:gd name="connsiteX1" fmla="*/ 125084 w 290393"/>
                <a:gd name="connsiteY1" fmla="*/ 69676 h 238198"/>
                <a:gd name="connsiteX2" fmla="*/ 103544 w 290393"/>
                <a:gd name="connsiteY2" fmla="*/ 0 h 238198"/>
                <a:gd name="connsiteX3" fmla="*/ 290393 w 290393"/>
                <a:gd name="connsiteY3" fmla="*/ 118302 h 238198"/>
                <a:gd name="connsiteX4" fmla="*/ 128546 w 290393"/>
                <a:gd name="connsiteY4" fmla="*/ 238198 h 238198"/>
                <a:gd name="connsiteX5" fmla="*/ 127205 w 290393"/>
                <a:gd name="connsiteY5" fmla="*/ 169102 h 238198"/>
                <a:gd name="connsiteX6" fmla="*/ 0 w 290393"/>
                <a:gd name="connsiteY6" fmla="*/ 175564 h 238198"/>
                <a:gd name="connsiteX7" fmla="*/ 0 w 290393"/>
                <a:gd name="connsiteY7" fmla="*/ 61039 h 238198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27205 w 290393"/>
                <a:gd name="connsiteY5" fmla="*/ 169102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5084 w 290393"/>
                <a:gd name="connsiteY1" fmla="*/ 69676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20743 w 290393"/>
                <a:gd name="connsiteY1" fmla="*/ 103240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19325 w 290393"/>
                <a:gd name="connsiteY5" fmla="*/ 150345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4717 w 290393"/>
                <a:gd name="connsiteY5" fmla="*/ 142368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  <a:gd name="connsiteX0" fmla="*/ 0 w 290393"/>
                <a:gd name="connsiteY0" fmla="*/ 61039 h 227807"/>
                <a:gd name="connsiteX1" fmla="*/ 134598 w 290393"/>
                <a:gd name="connsiteY1" fmla="*/ 90165 h 227807"/>
                <a:gd name="connsiteX2" fmla="*/ 103544 w 290393"/>
                <a:gd name="connsiteY2" fmla="*/ 0 h 227807"/>
                <a:gd name="connsiteX3" fmla="*/ 290393 w 290393"/>
                <a:gd name="connsiteY3" fmla="*/ 118302 h 227807"/>
                <a:gd name="connsiteX4" fmla="*/ 118739 w 290393"/>
                <a:gd name="connsiteY4" fmla="*/ 227807 h 227807"/>
                <a:gd name="connsiteX5" fmla="*/ 137693 w 290393"/>
                <a:gd name="connsiteY5" fmla="*/ 155930 h 227807"/>
                <a:gd name="connsiteX6" fmla="*/ 0 w 290393"/>
                <a:gd name="connsiteY6" fmla="*/ 175564 h 227807"/>
                <a:gd name="connsiteX7" fmla="*/ 0 w 290393"/>
                <a:gd name="connsiteY7" fmla="*/ 61039 h 22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0393" h="227807">
                  <a:moveTo>
                    <a:pt x="0" y="61039"/>
                  </a:moveTo>
                  <a:lnTo>
                    <a:pt x="134598" y="90165"/>
                  </a:lnTo>
                  <a:lnTo>
                    <a:pt x="103544" y="0"/>
                  </a:lnTo>
                  <a:lnTo>
                    <a:pt x="290393" y="118302"/>
                  </a:lnTo>
                  <a:lnTo>
                    <a:pt x="118739" y="227807"/>
                  </a:lnTo>
                  <a:cubicBezTo>
                    <a:pt x="118934" y="201986"/>
                    <a:pt x="137498" y="181751"/>
                    <a:pt x="137693" y="155930"/>
                  </a:cubicBezTo>
                  <a:lnTo>
                    <a:pt x="0" y="175564"/>
                  </a:lnTo>
                  <a:lnTo>
                    <a:pt x="0" y="61039"/>
                  </a:lnTo>
                  <a:close/>
                </a:path>
              </a:pathLst>
            </a:custGeom>
            <a:solidFill>
              <a:srgbClr val="0070C0"/>
            </a:solidFill>
            <a:ln w="1270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8204194" y="2360100"/>
            <a:ext cx="838200" cy="838200"/>
            <a:chOff x="8204194" y="2360100"/>
            <a:chExt cx="838200" cy="838200"/>
          </a:xfrm>
        </p:grpSpPr>
        <p:sp>
          <p:nvSpPr>
            <p:cNvPr id="59" name="Rectangle 58"/>
            <p:cNvSpPr/>
            <p:nvPr/>
          </p:nvSpPr>
          <p:spPr>
            <a:xfrm>
              <a:off x="8204194" y="23601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0" name="Flowchart: Connector 89"/>
            <p:cNvSpPr>
              <a:spLocks noChangeAspect="1"/>
            </p:cNvSpPr>
            <p:nvPr/>
          </p:nvSpPr>
          <p:spPr>
            <a:xfrm>
              <a:off x="8299376" y="2434692"/>
              <a:ext cx="647836" cy="647836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ln w="12700">
                    <a:solidFill>
                      <a:schemeClr val="bg1"/>
                    </a:solidFill>
                  </a:ln>
                  <a:solidFill>
                    <a:srgbClr val="0070C0"/>
                  </a:solidFill>
                  <a:latin typeface="Rockwell Extra Bold" pitchFamily="18" charset="0"/>
                </a:rPr>
                <a:t>i</a:t>
              </a:r>
              <a:endParaRPr lang="en-SG" sz="4400" b="1" dirty="0">
                <a:ln w="12700">
                  <a:solidFill>
                    <a:schemeClr val="bg1"/>
                  </a:solidFill>
                </a:ln>
                <a:solidFill>
                  <a:srgbClr val="0070C0"/>
                </a:solidFill>
                <a:latin typeface="Rockwell Extra Bold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302504" y="3335923"/>
            <a:ext cx="569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Auto animate</a:t>
            </a:r>
            <a:endParaRPr lang="en-SG" sz="8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324455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Recreate animation</a:t>
            </a:r>
            <a:endParaRPr lang="en-SG" sz="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266318" y="333522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Create spotlight</a:t>
            </a:r>
            <a:endParaRPr lang="en-SG" sz="8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76600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Highlight bullets</a:t>
            </a:r>
            <a:endParaRPr lang="en-SG" sz="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4311964" y="33423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Zoom to area</a:t>
            </a:r>
            <a:endParaRPr lang="en-SG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5301294" y="3354475"/>
            <a:ext cx="689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Cut out shape</a:t>
            </a:r>
            <a:endParaRPr lang="en-SG" sz="800" dirty="0"/>
          </a:p>
        </p:txBody>
      </p:sp>
      <p:sp>
        <p:nvSpPr>
          <p:cNvPr id="129" name="TextBox 128"/>
          <p:cNvSpPr txBox="1"/>
          <p:nvPr/>
        </p:nvSpPr>
        <p:spPr>
          <a:xfrm>
            <a:off x="6337666" y="3369049"/>
            <a:ext cx="6894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Help</a:t>
            </a:r>
            <a:endParaRPr lang="en-SG" sz="800" dirty="0"/>
          </a:p>
        </p:txBody>
      </p:sp>
      <p:sp>
        <p:nvSpPr>
          <p:cNvPr id="130" name="TextBox 129"/>
          <p:cNvSpPr txBox="1"/>
          <p:nvPr/>
        </p:nvSpPr>
        <p:spPr>
          <a:xfrm>
            <a:off x="7162800" y="3369049"/>
            <a:ext cx="888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Report issues/feedback</a:t>
            </a:r>
            <a:endParaRPr lang="en-SG" sz="8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415216" y="3436402"/>
            <a:ext cx="444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About</a:t>
            </a:r>
            <a:endParaRPr lang="en-SG" sz="800" dirty="0"/>
          </a:p>
        </p:txBody>
      </p:sp>
      <p:sp>
        <p:nvSpPr>
          <p:cNvPr id="112" name="Right Brace 111"/>
          <p:cNvSpPr/>
          <p:nvPr/>
        </p:nvSpPr>
        <p:spPr>
          <a:xfrm rot="5400000">
            <a:off x="4647262" y="2710476"/>
            <a:ext cx="247608" cy="29038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3" name="Rounded Rectangular Callout 112"/>
          <p:cNvSpPr/>
          <p:nvPr/>
        </p:nvSpPr>
        <p:spPr>
          <a:xfrm>
            <a:off x="4338645" y="4466486"/>
            <a:ext cx="1233404" cy="627246"/>
          </a:xfrm>
          <a:prstGeom prst="wedgeRoundRectCallout">
            <a:avLst>
              <a:gd name="adj1" fmla="val -16764"/>
              <a:gd name="adj2" fmla="val -728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Feature coming soon!</a:t>
            </a:r>
            <a:endParaRPr lang="en-SG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1066800" y="1295400"/>
            <a:ext cx="350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Right-click and ‘save as picture’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166689" y="2357870"/>
            <a:ext cx="838200" cy="838200"/>
            <a:chOff x="166689" y="2357870"/>
            <a:chExt cx="838200" cy="838200"/>
          </a:xfrm>
        </p:grpSpPr>
        <p:sp>
          <p:nvSpPr>
            <p:cNvPr id="15" name="Rectangle 14"/>
            <p:cNvSpPr/>
            <p:nvPr/>
          </p:nvSpPr>
          <p:spPr>
            <a:xfrm>
              <a:off x="169219" y="241733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9712449">
              <a:off x="292174" y="261007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225195" y="247192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0917" y="279858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777797" y="293237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6689" y="235787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lowchart: Connector 12"/>
            <p:cNvSpPr>
              <a:spLocks noChangeAspect="1"/>
            </p:cNvSpPr>
            <p:nvPr/>
          </p:nvSpPr>
          <p:spPr>
            <a:xfrm>
              <a:off x="575517" y="2362200"/>
              <a:ext cx="420924" cy="420924"/>
            </a:xfrm>
            <a:prstGeom prst="flowChartConnector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2" name="Plus 1"/>
            <p:cNvSpPr>
              <a:spLocks noChangeAspect="1"/>
            </p:cNvSpPr>
            <p:nvPr/>
          </p:nvSpPr>
          <p:spPr>
            <a:xfrm>
              <a:off x="633519" y="2422994"/>
              <a:ext cx="304920" cy="304920"/>
            </a:xfrm>
            <a:prstGeom prst="mathPl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50074" y="2362200"/>
            <a:ext cx="838200" cy="838200"/>
            <a:chOff x="1250074" y="2362200"/>
            <a:chExt cx="838200" cy="838200"/>
          </a:xfrm>
        </p:grpSpPr>
        <p:sp>
          <p:nvSpPr>
            <p:cNvPr id="76" name="Rectangle 75"/>
            <p:cNvSpPr/>
            <p:nvPr/>
          </p:nvSpPr>
          <p:spPr>
            <a:xfrm>
              <a:off x="1252604" y="2421660"/>
              <a:ext cx="374955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19712449">
              <a:off x="1375559" y="2614401"/>
              <a:ext cx="504000" cy="324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1308580" y="2476252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554302" y="2802915"/>
              <a:ext cx="504000" cy="324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1861182" y="2936709"/>
              <a:ext cx="113312" cy="11331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50074" y="2362200"/>
              <a:ext cx="838200" cy="838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2" name="Flowchart: Connector 81"/>
            <p:cNvSpPr>
              <a:spLocks noChangeAspect="1"/>
            </p:cNvSpPr>
            <p:nvPr/>
          </p:nvSpPr>
          <p:spPr>
            <a:xfrm>
              <a:off x="1658902" y="2366530"/>
              <a:ext cx="420924" cy="420924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SG" b="1" dirty="0"/>
            </a:p>
          </p:txBody>
        </p:sp>
        <p:sp>
          <p:nvSpPr>
            <p:cNvPr id="17" name="Arc 16"/>
            <p:cNvSpPr>
              <a:spLocks noChangeAspect="1"/>
            </p:cNvSpPr>
            <p:nvPr/>
          </p:nvSpPr>
          <p:spPr>
            <a:xfrm>
              <a:off x="1718359" y="2460398"/>
              <a:ext cx="269264" cy="269264"/>
            </a:xfrm>
            <a:prstGeom prst="arc">
              <a:avLst>
                <a:gd name="adj1" fmla="val 372342"/>
                <a:gd name="adj2" fmla="val 16582742"/>
              </a:avLst>
            </a:prstGeom>
            <a:ln w="76200" cap="sq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1884373" y="2508774"/>
              <a:ext cx="187446" cy="11156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54538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31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Rockwell Extra Bold</vt:lpstr>
      <vt:lpstr>Calibri</vt:lpstr>
      <vt:lpstr>Arial Black</vt:lpstr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47</cp:revision>
  <dcterms:created xsi:type="dcterms:W3CDTF">2006-08-16T00:00:00Z</dcterms:created>
  <dcterms:modified xsi:type="dcterms:W3CDTF">2013-12-01T06:47:46Z</dcterms:modified>
</cp:coreProperties>
</file>