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Arial Black" panose="020B0A04020102020204" pitchFamily="34" charset="0"/>
      <p:bold r:id="rId9"/>
    </p:embeddedFont>
    <p:embeddedFont>
      <p:font typeface="Rockwell Extra Bold" panose="02060903040505020403" pitchFamily="18" charset="0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18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</a:t>
            </a:r>
            <a:r>
              <a:rPr lang="en-US" sz="800" dirty="0" smtClean="0"/>
              <a:t>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background</a:t>
            </a:r>
            <a:endParaRPr lang="en-SG" sz="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343314" y="62355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Shapes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375266" y="5397326"/>
            <a:ext cx="838200" cy="838200"/>
            <a:chOff x="375266" y="5397326"/>
            <a:chExt cx="838200" cy="838200"/>
          </a:xfrm>
        </p:grpSpPr>
        <p:sp>
          <p:nvSpPr>
            <p:cNvPr id="208" name="Rectangle 207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2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" name="Flowchart: Process 63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Flowchart: Magnetic Disk 64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1636543" y="5404357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604591" y="6242557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705498" y="5477560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110121" y="5463394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59302" y="5543926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232" y="5410200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04800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7322389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676455" y="1773387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66998" y="1190622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78642" y="1186445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99</Words>
  <Application>Microsoft Office PowerPoint</Application>
  <PresentationFormat>On-screen Show (4:3)</PresentationFormat>
  <Paragraphs>44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Arial Black</vt:lpstr>
      <vt:lpstr>Rockwell Extra 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89</cp:revision>
  <dcterms:created xsi:type="dcterms:W3CDTF">2006-08-16T00:00:00Z</dcterms:created>
  <dcterms:modified xsi:type="dcterms:W3CDTF">2014-06-26T04:14:47Z</dcterms:modified>
</cp:coreProperties>
</file>