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403" r:id="rId6"/>
    <p:sldId id="373" r:id="rId7"/>
    <p:sldId id="404" r:id="rId8"/>
    <p:sldId id="405" r:id="rId9"/>
    <p:sldId id="406" r:id="rId10"/>
    <p:sldId id="407" r:id="rId11"/>
    <p:sldId id="408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403"/>
            <p14:sldId id="373"/>
            <p14:sldId id="404"/>
            <p14:sldId id="405"/>
            <p14:sldId id="406"/>
            <p14:sldId id="407"/>
            <p14:sldId id="408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>
        <p:scale>
          <a:sx n="66" d="100"/>
          <a:sy n="66" d="100"/>
        </p:scale>
        <p:origin x="1906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Distribute Grid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>
                <a:solidFill>
                  <a:schemeClr val="bg1"/>
                </a:solidFill>
              </a:rPr>
              <a:t>Distribute Grid </a:t>
            </a:r>
            <a:r>
              <a:rPr lang="en-US" sz="2400" dirty="0">
                <a:solidFill>
                  <a:schemeClr val="bg1"/>
                </a:solidFill>
              </a:rPr>
              <a:t>to 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103" y="1396316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051467" y="1772187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842525" y="1580456"/>
            <a:ext cx="850655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96000" y="2971800"/>
            <a:ext cx="1219932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2889" y="1979407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744" y="3076797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2830927" y="2731149"/>
            <a:ext cx="850655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7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47920" y="3261527"/>
            <a:ext cx="1219932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67852" y="3881346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81689" y="3972763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5497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Grid (4 x 3) w/ Shape Center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696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103" y="1396316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8035" y="1396316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989678" y="1373236"/>
            <a:ext cx="850655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66139" y="2472885"/>
            <a:ext cx="1219932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1768035" y="2298138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2960003" y="2298138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50777" y="3176880"/>
            <a:ext cx="850655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7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613071" y="3374707"/>
            <a:ext cx="1219932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60003" y="3199960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1103" y="4101782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642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103" y="1396316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1396" y="1396316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7511363" y="1373236"/>
            <a:ext cx="850655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66139" y="2429879"/>
            <a:ext cx="1219932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1396" y="2255131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7481689" y="2255132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50778" y="3090867"/>
            <a:ext cx="850655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7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96432" y="3288694"/>
            <a:ext cx="1219932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81689" y="3113947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81689" y="3972763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8455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Grid (4 x 3) w/ Shape Edge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554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103" y="1396316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2746" y="1396316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864388" y="1373236"/>
            <a:ext cx="850655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1103" y="2472885"/>
            <a:ext cx="1219932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1768035" y="2298138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5039" y="2298138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21103" y="3176880"/>
            <a:ext cx="850655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7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28432" y="3374707"/>
            <a:ext cx="1219932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05039" y="3199960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1103" y="4101782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9005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103" y="1396316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981071" y="1396316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7541038" y="1373236"/>
            <a:ext cx="850655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1103" y="2422185"/>
            <a:ext cx="1219932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4106361" y="2247438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7481690" y="2247438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21103" y="3075481"/>
            <a:ext cx="850655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7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66758" y="3273308"/>
            <a:ext cx="1219932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81689" y="3098561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81689" y="3972763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9238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145</Words>
  <Application>Microsoft Office PowerPoint</Application>
  <PresentationFormat>On-screen Show (4:3)</PresentationFormat>
  <Paragraphs>62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Office Theme</vt:lpstr>
      <vt:lpstr>Main feature</vt:lpstr>
      <vt:lpstr>Sub feature</vt:lpstr>
      <vt:lpstr>PowerPointLabs Test Cases</vt:lpstr>
      <vt:lpstr>Distribute Grid</vt:lpstr>
      <vt:lpstr>PowerPoint Presentation</vt:lpstr>
      <vt:lpstr>Distribute:: Grid (4 x 3) w/ Shape Center</vt:lpstr>
      <vt:lpstr>PowerPoint Presentation</vt:lpstr>
      <vt:lpstr>PowerPoint Presentation</vt:lpstr>
      <vt:lpstr>Distribute:: Grid (4 x 3) w/ Shape Edge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Oswell</cp:lastModifiedBy>
  <cp:revision>71</cp:revision>
  <dcterms:created xsi:type="dcterms:W3CDTF">2014-01-22T00:01:33Z</dcterms:created>
  <dcterms:modified xsi:type="dcterms:W3CDTF">2016-03-27T15:02:56Z</dcterms:modified>
</cp:coreProperties>
</file>