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31" r:id="rId27"/>
    <p:sldId id="332" r:id="rId28"/>
    <p:sldId id="333" r:id="rId29"/>
    <p:sldId id="334" r:id="rId30"/>
    <p:sldId id="305" r:id="rId31"/>
    <p:sldId id="29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70" d="100"/>
          <a:sy n="70" d="100"/>
        </p:scale>
        <p:origin x="60" y="84"/>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18/7/2014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pic>
        <p:nvPicPr>
          <p:cNvPr id="3" name="Picture 2"/>
          <p:cNvPicPr>
            <a:picLocks noChangeAspect="1"/>
          </p:cNvPicPr>
          <p:nvPr/>
        </p:nvPicPr>
        <p:blipFill rotWithShape="1">
          <a:blip r:embed="rId4"/>
          <a:srcRect b="70506"/>
          <a:stretch/>
        </p:blipFill>
        <p:spPr>
          <a:xfrm>
            <a:off x="3962399" y="363363"/>
            <a:ext cx="4907639" cy="1977788"/>
          </a:xfrm>
          <a:prstGeom prst="rect">
            <a:avLst/>
          </a:prstGeom>
          <a:ln>
            <a:noFill/>
          </a:ln>
          <a:effectLst>
            <a:softEdge rad="112500"/>
          </a:effectLst>
        </p:spPr>
      </p:pic>
      <p:sp>
        <p:nvSpPr>
          <p:cNvPr id="9" name="[TextBox 6]"/>
          <p:cNvSpPr txBox="1"/>
          <p:nvPr/>
        </p:nvSpPr>
        <p:spPr>
          <a:xfrm>
            <a:off x="457199" y="2968585"/>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grpSp>
        <p:nvGrpSpPr>
          <p:cNvPr id="22" name="Group 21"/>
          <p:cNvGrpSpPr/>
          <p:nvPr/>
        </p:nvGrpSpPr>
        <p:grpSpPr>
          <a:xfrm>
            <a:off x="2382672" y="5373574"/>
            <a:ext cx="3810000" cy="897017"/>
            <a:chOff x="228600" y="4817982"/>
            <a:chExt cx="3810000" cy="897017"/>
          </a:xfrm>
        </p:grpSpPr>
        <p:sp>
          <p:nvSpPr>
            <p:cNvPr id="23" name="Rounded Rectangle 22"/>
            <p:cNvSpPr/>
            <p:nvPr/>
          </p:nvSpPr>
          <p:spPr>
            <a:xfrm>
              <a:off x="228600" y="4894183"/>
              <a:ext cx="1219200" cy="762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Right</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Rectangle 23"/>
            <p:cNvSpPr/>
            <p:nvPr/>
          </p:nvSpPr>
          <p:spPr>
            <a:xfrm>
              <a:off x="1600200" y="4894183"/>
              <a:ext cx="1219200" cy="7446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Click</a:t>
              </a:r>
              <a:endParaRPr lang="zh-CN" altLang="en-US" sz="3200" dirty="0"/>
            </a:p>
          </p:txBody>
        </p:sp>
        <p:sp>
          <p:nvSpPr>
            <p:cNvPr id="25" name="Oval 24"/>
            <p:cNvSpPr/>
            <p:nvPr/>
          </p:nvSpPr>
          <p:spPr>
            <a:xfrm>
              <a:off x="2971800" y="4817982"/>
              <a:ext cx="1066800" cy="89701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Me!</a:t>
              </a:r>
              <a:endParaRPr lang="zh-CN" altLang="en-US" sz="3200" dirty="0"/>
            </a:p>
          </p:txBody>
        </p:sp>
      </p:grpSp>
      <p:pic>
        <p:nvPicPr>
          <p:cNvPr id="26" name="[Picture 25]"/>
          <p:cNvPicPr>
            <a:picLocks noChangeAspect="1"/>
          </p:cNvPicPr>
          <p:nvPr/>
        </p:nvPicPr>
        <p:blipFill>
          <a:blip r:embed="rId5"/>
          <a:stretch>
            <a:fillRect/>
          </a:stretch>
        </p:blipFill>
        <p:spPr>
          <a:xfrm>
            <a:off x="3962399" y="2891380"/>
            <a:ext cx="4907639" cy="1766910"/>
          </a:xfrm>
          <a:prstGeom prst="rect">
            <a:avLst/>
          </a:prstGeom>
          <a:ln>
            <a:noFill/>
          </a:ln>
          <a:effectLst>
            <a:softEdge rad="112500"/>
          </a:effectLst>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838200"/>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pic>
        <p:nvPicPr>
          <p:cNvPr id="2" name="Picture 1"/>
          <p:cNvPicPr>
            <a:picLocks noChangeAspect="1"/>
          </p:cNvPicPr>
          <p:nvPr/>
        </p:nvPicPr>
        <p:blipFill>
          <a:blip r:embed="rId3"/>
          <a:stretch>
            <a:fillRect/>
          </a:stretch>
        </p:blipFill>
        <p:spPr>
          <a:xfrm>
            <a:off x="3962399" y="762000"/>
            <a:ext cx="4907639" cy="1447800"/>
          </a:xfrm>
          <a:prstGeom prst="rect">
            <a:avLst/>
          </a:prstGeom>
          <a:ln>
            <a:noFill/>
          </a:ln>
          <a:effectLst>
            <a:softEdge rad="112500"/>
          </a:effectLst>
        </p:spPr>
      </p:pic>
      <p:sp>
        <p:nvSpPr>
          <p:cNvPr id="12" name="[TextBox 6]"/>
          <p:cNvSpPr txBox="1"/>
          <p:nvPr/>
        </p:nvSpPr>
        <p:spPr>
          <a:xfrm>
            <a:off x="449237" y="3128090"/>
            <a:ext cx="3505201" cy="1631216"/>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B</a:t>
            </a:r>
            <a:r>
              <a:rPr lang="en-US" altLang="zh-CN" dirty="0" smtClean="0">
                <a:solidFill>
                  <a:schemeClr val="accent6">
                    <a:lumMod val="75000"/>
                  </a:schemeClr>
                </a:solidFill>
              </a:rPr>
              <a:t>y </a:t>
            </a:r>
            <a:r>
              <a:rPr lang="en-US" altLang="zh-CN" dirty="0">
                <a:solidFill>
                  <a:schemeClr val="accent6">
                    <a:lumMod val="75000"/>
                  </a:schemeClr>
                </a:solidFill>
              </a:rPr>
              <a:t>right clicking on the </a:t>
            </a:r>
            <a:r>
              <a:rPr lang="en-US" altLang="zh-CN" dirty="0" smtClean="0">
                <a:solidFill>
                  <a:schemeClr val="accent6">
                    <a:lumMod val="75000"/>
                  </a:schemeClr>
                </a:solidFill>
              </a:rPr>
              <a:t>shape,</a:t>
            </a:r>
            <a:r>
              <a:rPr lang="en-US" dirty="0" smtClean="0">
                <a:solidFill>
                  <a:schemeClr val="accent6">
                    <a:lumMod val="75000"/>
                  </a:schemeClr>
                </a:solidFill>
              </a:rPr>
              <a:t> you can Add, Remove or Rename the shape. As a short cut to </a:t>
            </a:r>
            <a:r>
              <a:rPr lang="en-US" altLang="zh-CN" dirty="0" smtClean="0">
                <a:solidFill>
                  <a:schemeClr val="accent6">
                    <a:lumMod val="75000"/>
                  </a:schemeClr>
                </a:solidFill>
              </a:rPr>
              <a:t>add a shape </a:t>
            </a:r>
            <a:r>
              <a:rPr lang="en-US" altLang="zh-CN" dirty="0">
                <a:solidFill>
                  <a:schemeClr val="accent6">
                    <a:lumMod val="75000"/>
                  </a:schemeClr>
                </a:solidFill>
              </a:rPr>
              <a:t>into the </a:t>
            </a:r>
            <a:r>
              <a:rPr lang="en-US" altLang="zh-CN" dirty="0" smtClean="0">
                <a:solidFill>
                  <a:schemeClr val="accent6">
                    <a:lumMod val="75000"/>
                  </a:schemeClr>
                </a:solidFill>
              </a:rPr>
              <a:t>slide, simply double click on the shape.</a:t>
            </a:r>
            <a:endParaRPr lang="en-US" dirty="0" smtClean="0">
              <a:solidFill>
                <a:schemeClr val="accent6">
                  <a:lumMod val="75000"/>
                </a:schemeClr>
              </a:solidFill>
            </a:endParaRPr>
          </a:p>
        </p:txBody>
      </p:sp>
      <p:pic>
        <p:nvPicPr>
          <p:cNvPr id="6" name="Picture 5"/>
          <p:cNvPicPr>
            <a:picLocks noChangeAspect="1"/>
          </p:cNvPicPr>
          <p:nvPr/>
        </p:nvPicPr>
        <p:blipFill>
          <a:blip r:embed="rId4"/>
          <a:stretch>
            <a:fillRect/>
          </a:stretch>
        </p:blipFill>
        <p:spPr>
          <a:xfrm>
            <a:off x="3962398" y="2930506"/>
            <a:ext cx="4907639" cy="2174894"/>
          </a:xfrm>
          <a:prstGeom prst="rect">
            <a:avLst/>
          </a:prstGeom>
          <a:ln>
            <a:noFill/>
          </a:ln>
          <a:effectLst>
            <a:softEdge rad="112500"/>
          </a:effectLst>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1296</TotalTime>
  <Words>1149</Words>
  <Application>Microsoft Office PowerPoint</Application>
  <PresentationFormat>On-screen Show (4:3)</PresentationFormat>
  <Paragraphs>136</Paragraphs>
  <Slides>31</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 Huang</cp:lastModifiedBy>
  <cp:revision>81</cp:revision>
  <dcterms:created xsi:type="dcterms:W3CDTF">2006-08-16T00:00:00Z</dcterms:created>
  <dcterms:modified xsi:type="dcterms:W3CDTF">2014-07-18T09:00:52Z</dcterms:modified>
</cp:coreProperties>
</file>