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00" d="100"/>
          <a:sy n="100" d="100"/>
        </p:scale>
        <p:origin x="7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8296" y="465575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093185" y="5421421"/>
            <a:ext cx="555874" cy="511820"/>
            <a:chOff x="3093185" y="5421421"/>
            <a:chExt cx="555874" cy="511820"/>
          </a:xfrm>
        </p:grpSpPr>
        <p:sp>
          <p:nvSpPr>
            <p:cNvPr id="54" name="Rectangle 46"/>
            <p:cNvSpPr/>
            <p:nvPr/>
          </p:nvSpPr>
          <p:spPr>
            <a:xfrm>
              <a:off x="3249251" y="5605224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1"/>
            <p:cNvSpPr/>
            <p:nvPr/>
          </p:nvSpPr>
          <p:spPr>
            <a:xfrm>
              <a:off x="3093185" y="5445307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燕尾形 5"/>
            <p:cNvSpPr/>
            <p:nvPr/>
          </p:nvSpPr>
          <p:spPr>
            <a:xfrm rot="1573029">
              <a:off x="3421318" y="5421421"/>
              <a:ext cx="89603" cy="128194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燕尾形 56"/>
            <p:cNvSpPr/>
            <p:nvPr/>
          </p:nvSpPr>
          <p:spPr>
            <a:xfrm rot="5400000">
              <a:off x="3524814" y="5614026"/>
              <a:ext cx="102230" cy="1462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1"/>
          <p:cNvSpPr txBox="1"/>
          <p:nvPr/>
        </p:nvSpPr>
        <p:spPr>
          <a:xfrm>
            <a:off x="930951" y="24236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7729" y="3379020"/>
            <a:ext cx="555874" cy="511820"/>
            <a:chOff x="1087729" y="3379020"/>
            <a:chExt cx="555874" cy="511820"/>
          </a:xfrm>
        </p:grpSpPr>
        <p:sp>
          <p:nvSpPr>
            <p:cNvPr id="63" name="Rectangle 46"/>
            <p:cNvSpPr/>
            <p:nvPr/>
          </p:nvSpPr>
          <p:spPr>
            <a:xfrm>
              <a:off x="1243795" y="3562823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1"/>
            <p:cNvSpPr/>
            <p:nvPr/>
          </p:nvSpPr>
          <p:spPr>
            <a:xfrm>
              <a:off x="1087729" y="3402906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燕尾形 66"/>
            <p:cNvSpPr/>
            <p:nvPr/>
          </p:nvSpPr>
          <p:spPr>
            <a:xfrm rot="1573029">
              <a:off x="1415862" y="3379020"/>
              <a:ext cx="89603" cy="128194"/>
            </a:xfrm>
            <a:prstGeom prst="chevron">
              <a:avLst/>
            </a:prstGeom>
            <a:solidFill>
              <a:srgbClr val="0070C0">
                <a:alpha val="0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 rot="5400000">
              <a:off x="1519358" y="3571625"/>
              <a:ext cx="102230" cy="1462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55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153</cp:revision>
  <dcterms:created xsi:type="dcterms:W3CDTF">2006-08-16T00:00:00Z</dcterms:created>
  <dcterms:modified xsi:type="dcterms:W3CDTF">2016-05-19T07:06:26Z</dcterms:modified>
</cp:coreProperties>
</file>