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4" r:id="rId2"/>
    <p:sldId id="337" r:id="rId3"/>
    <p:sldId id="375" r:id="rId4"/>
    <p:sldId id="366" r:id="rId5"/>
    <p:sldId id="376" r:id="rId6"/>
    <p:sldId id="377" r:id="rId7"/>
    <p:sldId id="365" r:id="rId8"/>
    <p:sldId id="378" r:id="rId9"/>
    <p:sldId id="379" r:id="rId10"/>
    <p:sldId id="367" r:id="rId11"/>
    <p:sldId id="368" r:id="rId12"/>
    <p:sldId id="381" r:id="rId13"/>
    <p:sldId id="382" r:id="rId14"/>
    <p:sldId id="383" r:id="rId15"/>
    <p:sldId id="384" r:id="rId16"/>
    <p:sldId id="385" r:id="rId17"/>
    <p:sldId id="370" r:id="rId18"/>
    <p:sldId id="371" r:id="rId19"/>
    <p:sldId id="372" r:id="rId20"/>
    <p:sldId id="395" r:id="rId21"/>
    <p:sldId id="373" r:id="rId22"/>
    <p:sldId id="396" r:id="rId23"/>
    <p:sldId id="387" r:id="rId24"/>
    <p:sldId id="392" r:id="rId25"/>
    <p:sldId id="393" r:id="rId26"/>
    <p:sldId id="390" r:id="rId27"/>
    <p:sldId id="33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9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8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86732" y="124618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8289552" y="31184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82791" y="611723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15971" y="6099891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1353601" y="2908750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831797" y="1246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8289551" y="12461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82791" y="319430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8289551" y="61347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1763688" y="2780928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…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more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5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51916319994_573c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</a:t>
            </a:r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896187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131033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4748456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6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>
            <a:off x="3725906" y="2896187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c 4"/>
          <p:cNvSpPr/>
          <p:nvPr/>
        </p:nvSpPr>
        <p:spPr>
          <a:xfrm>
            <a:off x="-90471" y="2276872"/>
            <a:ext cx="3726367" cy="3726367"/>
          </a:xfrm>
          <a:prstGeom prst="arc">
            <a:avLst>
              <a:gd name="adj1" fmla="val 17729645"/>
              <a:gd name="adj2" fmla="val 3778211"/>
            </a:avLst>
          </a:prstGeom>
          <a:noFill/>
          <a:ln w="5715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0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1317628">
            <a:off x="3714173" y="2610741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45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1032388">
            <a:off x="3678586" y="2324349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68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747062">
            <a:off x="3619364" y="2041804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85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504579">
            <a:off x="3550763" y="1806240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14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228646">
            <a:off x="3452737" y="1544842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16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8553647">
            <a:off x="3195650" y="2622616"/>
            <a:ext cx="602433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/>
          <p:cNvSpPr/>
          <p:nvPr/>
        </p:nvSpPr>
        <p:spPr>
          <a:xfrm rot="10457336">
            <a:off x="3591461" y="3626331"/>
            <a:ext cx="59634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Pentagon 19"/>
          <p:cNvSpPr/>
          <p:nvPr/>
        </p:nvSpPr>
        <p:spPr>
          <a:xfrm rot="12393814">
            <a:off x="3391503" y="4695548"/>
            <a:ext cx="570046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entagon 10"/>
          <p:cNvSpPr/>
          <p:nvPr/>
        </p:nvSpPr>
        <p:spPr>
          <a:xfrm rot="14263705">
            <a:off x="2672735" y="5496350"/>
            <a:ext cx="62866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91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35553633">
            <a:off x="3195650" y="2622616"/>
            <a:ext cx="602433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/>
          <p:cNvSpPr/>
          <p:nvPr/>
        </p:nvSpPr>
        <p:spPr>
          <a:xfrm rot="37457325">
            <a:off x="3591461" y="3626331"/>
            <a:ext cx="59634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Pentagon 19"/>
          <p:cNvSpPr/>
          <p:nvPr/>
        </p:nvSpPr>
        <p:spPr>
          <a:xfrm rot="39393809">
            <a:off x="3391503" y="4695548"/>
            <a:ext cx="570046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entagon 10"/>
          <p:cNvSpPr/>
          <p:nvPr/>
        </p:nvSpPr>
        <p:spPr>
          <a:xfrm rot="41263704">
            <a:off x="2672735" y="5496350"/>
            <a:ext cx="62866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84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48410072_a1a6c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1"/>
          <p:cNvSpPr/>
          <p:nvPr/>
        </p:nvSpPr>
        <p:spPr>
          <a:xfrm rot="19353635">
            <a:off x="3195650" y="2622616"/>
            <a:ext cx="602433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/>
          <p:nvPr/>
        </p:nvSpPr>
        <p:spPr>
          <a:xfrm rot="21257325">
            <a:off x="3591461" y="3626331"/>
            <a:ext cx="59634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/>
          <p:nvPr/>
        </p:nvSpPr>
        <p:spPr>
          <a:xfrm rot="23193809">
            <a:off x="3391503" y="4695548"/>
            <a:ext cx="570046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/>
          <p:nvPr/>
        </p:nvSpPr>
        <p:spPr>
          <a:xfrm rot="25063704">
            <a:off x="2672735" y="5496350"/>
            <a:ext cx="62866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60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Start_201604251910353107_ccaf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521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91372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71601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484099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"/>
          <p:cNvSpPr>
            <a:spLocks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TIndicator20160425194841019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249508 -0.1076053 -0.03249508 -0.1076053 -0.06499016 -0.2152107 E" pathEditMode="relative" ptsTypes="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51952377279_018323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22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193922" y="261752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3591403" y="362519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3388909" y="470653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2674941" y="549234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6690526" y="156527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7209270" y="29410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7205476" y="423281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9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52377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22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193922" y="261752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3591403" y="362519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3388909" y="470653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2674941" y="549234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6690526" y="156527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7209270" y="29410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7205476" y="423281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PTIndicator20160425195237740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815427 0.09275873 0.02815427 0.09275873 0.05630853 0.1855175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31128 0.0192918 0.1531128 0.0192918 0.3062255 0.0385836 E" pathEditMode="relative" ptsTypes="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92009 0.05297849 -0.1292009 0.05297849 -0.2584018 0.105957 E" pathEditMode="relative" ptsTypes="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653244 -0.004312756 0.05653244 -0.004312756 0.1130649 -0.008625511 E" pathEditMode="relative" ptsTypes="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30424 0.05695072 -0.1630424 0.05695072 -0.3260848 0.1139014 E" pathEditMode="relative" ptsTypes="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471461 -0.04335622 -0.04471461 -0.04335622 -0.08942922 -0.08671245 E" pathEditMode="relative" ptsTypes="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3378932 -0.02500808 -0.3378932 -0.02500808 -0.6757864 -0.05001616 E" pathEditMode="relative" ptsTypes="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51952377289_f05a9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39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6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43558357_03f02d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581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43558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TIndicator2016042519435584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980575 -0.2745101 -0.1980575 -0.2745101 -0.3961149 -0.5490202 E" pathEditMode="relative" ptsTypes="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2 -0.05623505 0.1037852 -0.05623505 0.2075703 -0.1124701 E" pathEditMode="relative" ptsTypes="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57983 0.04987182 -0.05157983 0.04987182 -0.1031597 0.09974365 E" pathEditMode="relative" ptsTypes="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17694 0.0486073 0.0003917694 0.0486073 0.0007835388 0.09721459 E" pathEditMode="relative" ptsTypes="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47479 0.06181845 0.03347479 0.06181845 0.06694958 0.1236369 E" pathEditMode="relative" ptsTypes="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725227 -0.1619852 0.006725227 -0.1619852 0.01345045 -0.3239704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1 -0.1619853 0.1037851 -0.1619853 0.2075702 -0.3239706 E" pathEditMode="relative" ptsTypes="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57989 -0.05070645 -0.05157989 -0.05070645 -0.1031598 -0.1014129 E" pathEditMode="relative" ptsTypes="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1 0.05114639 0.1037851 0.05114639 0.2075702 0.1022928 E" pathEditMode="relative" ptsTypes="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3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51943558357_07a610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86732" y="124618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8289552" y="31184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82791" y="611723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15971" y="6099891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1353601" y="2908750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831797" y="1246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8289551" y="12461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82791" y="319430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8289551" y="61347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1763688" y="2780928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…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more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Animated201604251910352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521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91372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71601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519103535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440123 0 0.08440123 0 0.1688025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87576 0 0.04487576 0 0.08975152 0 E" pathEditMode="relative" ptsTypes="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82098 0 0.0582098 0 0.1164196 0 E" pathEditMode="relative" ptsTypes="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Multi_201604251911303302_d2c69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874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5112060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80557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37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12548146_ae68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874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5112060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780557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125480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874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5112060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780557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519125482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52548 0 -0.03952548 0 -0.07905095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579583 0 -0.07579583 0 -0.1515917 0 E" pathEditMode="relative" ptsTypes="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23497 0 -0.1123497 0 -0.2246994 0 E" pathEditMode="relative" ptsTypes="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51912548146_4fafa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1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16319994_2b1e5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588224" y="2420888"/>
            <a:ext cx="0" cy="1008112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84168" y="4221088"/>
            <a:ext cx="0" cy="833150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64088" y="5373216"/>
            <a:ext cx="0" cy="68855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163198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588224" y="2420888"/>
            <a:ext cx="0" cy="1008112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84168" y="4221088"/>
            <a:ext cx="0" cy="833150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64088" y="5373216"/>
            <a:ext cx="0" cy="68855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519163201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4876575 0 0.04876575 0 0.0975315 E" pathEditMode="relative" ptsTypes="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843203 0 -0.03843203 0 -0.07686406 E" pathEditMode="relative" ptsTypes="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6353407 0 -0.06353407 0 -0.1270681 E" pathEditMode="relative" ptsTypes="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47</Words>
  <Application>Microsoft Office PowerPoint</Application>
  <PresentationFormat>On-screen Show (4:3)</PresentationFormat>
  <Paragraphs>24</Paragraphs>
  <Slides>27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71</cp:revision>
  <dcterms:created xsi:type="dcterms:W3CDTF">2013-12-24T07:09:11Z</dcterms:created>
  <dcterms:modified xsi:type="dcterms:W3CDTF">2016-04-25T12:11:04Z</dcterms:modified>
</cp:coreProperties>
</file>