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0913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81823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72736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63645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54558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45471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36381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27294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2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1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0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8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6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9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2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2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2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9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54630" y="533401"/>
            <a:ext cx="765117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295400" y="1828800"/>
            <a:ext cx="17526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110343" y="1828800"/>
            <a:ext cx="11430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315685" y="1828800"/>
            <a:ext cx="23241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623455" y="1905000"/>
            <a:ext cx="381000" cy="381000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302327" y="2667000"/>
            <a:ext cx="17526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103415" y="2667000"/>
            <a:ext cx="2888673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630382" y="2743200"/>
            <a:ext cx="381000" cy="381000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316182" y="4876800"/>
            <a:ext cx="1752600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134589" y="4876800"/>
            <a:ext cx="1655618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56015" y="4876800"/>
            <a:ext cx="1773382" cy="533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644237" y="4953000"/>
            <a:ext cx="381000" cy="381000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974272" y="3549828"/>
            <a:ext cx="1683328" cy="412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716479" y="3549830"/>
            <a:ext cx="1149928" cy="412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925285" y="3549830"/>
            <a:ext cx="514353" cy="412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1302327" y="3591506"/>
            <a:ext cx="294693" cy="29469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974272" y="4191000"/>
            <a:ext cx="997528" cy="412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041070" y="4191002"/>
            <a:ext cx="1149928" cy="412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1302327" y="4232678"/>
            <a:ext cx="294693" cy="29469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8305800" y="6172200"/>
            <a:ext cx="514353" cy="412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974272" y="5759629"/>
            <a:ext cx="1302328" cy="412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342407" y="5759631"/>
            <a:ext cx="1676400" cy="412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084615" y="5759631"/>
            <a:ext cx="779319" cy="4125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1302327" y="5801307"/>
            <a:ext cx="294693" cy="294693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" y="32084"/>
            <a:ext cx="9127959" cy="682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t="6419" r="843" b="4517"/>
          <a:stretch/>
        </p:blipFill>
        <p:spPr bwMode="auto">
          <a:xfrm>
            <a:off x="76912" y="470018"/>
            <a:ext cx="8981630" cy="607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24" t="3184" r="19271" b="93309"/>
          <a:stretch/>
        </p:blipFill>
        <p:spPr bwMode="auto">
          <a:xfrm>
            <a:off x="6442282" y="253998"/>
            <a:ext cx="931493" cy="23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7478" y="247648"/>
            <a:ext cx="7314488" cy="971552"/>
          </a:xfrm>
          <a:custGeom>
            <a:avLst/>
            <a:gdLst/>
            <a:ahLst/>
            <a:cxnLst/>
            <a:rect l="l" t="t" r="r" b="b"/>
            <a:pathLst>
              <a:path w="7314488" h="971552">
                <a:moveTo>
                  <a:pt x="6402124" y="0"/>
                </a:moveTo>
                <a:lnTo>
                  <a:pt x="7269243" y="0"/>
                </a:lnTo>
                <a:cubicBezTo>
                  <a:pt x="7294231" y="0"/>
                  <a:pt x="7314488" y="20257"/>
                  <a:pt x="7314488" y="45245"/>
                </a:cubicBezTo>
                <a:lnTo>
                  <a:pt x="7314488" y="222370"/>
                </a:lnTo>
                <a:lnTo>
                  <a:pt x="7314488" y="457200"/>
                </a:lnTo>
                <a:lnTo>
                  <a:pt x="7314488" y="971552"/>
                </a:lnTo>
                <a:lnTo>
                  <a:pt x="0" y="971552"/>
                </a:lnTo>
                <a:lnTo>
                  <a:pt x="0" y="222370"/>
                </a:lnTo>
                <a:lnTo>
                  <a:pt x="6356879" y="222370"/>
                </a:lnTo>
                <a:lnTo>
                  <a:pt x="6356879" y="45245"/>
                </a:lnTo>
                <a:cubicBezTo>
                  <a:pt x="6356879" y="20257"/>
                  <a:pt x="6377136" y="0"/>
                  <a:pt x="6402124" y="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Typical slides</dc:title>
  <dc:creator>Damith Chatura Rajapakse</dc:creator>
  <cp:lastModifiedBy>Damithch</cp:lastModifiedBy>
  <cp:revision>19</cp:revision>
  <dcterms:created xsi:type="dcterms:W3CDTF">2006-08-16T00:00:00Z</dcterms:created>
  <dcterms:modified xsi:type="dcterms:W3CDTF">2013-12-26T14:23:25Z</dcterms:modified>
</cp:coreProperties>
</file>