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5"/>
    </p:embeddedFont>
    <p:embeddedFont>
      <p:font typeface="Rockwell Extra Bold" panose="02060903040505020403" pitchFamily="18" charset="0"/>
      <p:bold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08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9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1" name="Group 100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sp>
          <p:nvSpPr>
            <p:cNvPr id="31" name="Rectangle 30"/>
            <p:cNvSpPr/>
            <p:nvPr/>
          </p:nvSpPr>
          <p:spPr>
            <a:xfrm>
              <a:off x="3247174" y="2432490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483859" y="2494280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370502" y="2494280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83859" y="2622986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370502" y="2622986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487068" y="2751692"/>
              <a:ext cx="408850" cy="6435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373711" y="2751692"/>
              <a:ext cx="51086" cy="6435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486723" y="2880398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373366" y="2880398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bullets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Drill down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6083" y="3048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4724329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50418" y="3897598"/>
            <a:ext cx="838200" cy="838200"/>
            <a:chOff x="2228551" y="4068544"/>
            <a:chExt cx="838200" cy="838200"/>
          </a:xfrm>
        </p:grpSpPr>
        <p:sp>
          <p:nvSpPr>
            <p:cNvPr id="75" name="Rectangle 74"/>
            <p:cNvSpPr/>
            <p:nvPr/>
          </p:nvSpPr>
          <p:spPr>
            <a:xfrm>
              <a:off x="2306684" y="4140217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28551" y="4068544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1" name="Rectangle 4"/>
            <p:cNvSpPr/>
            <p:nvPr/>
          </p:nvSpPr>
          <p:spPr>
            <a:xfrm>
              <a:off x="2403664" y="4223342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571012" h="541382">
                  <a:moveTo>
                    <a:pt x="0" y="0"/>
                  </a:moveTo>
                  <a:lnTo>
                    <a:pt x="571012" y="0"/>
                  </a:lnTo>
                  <a:lnTo>
                    <a:pt x="571012" y="541382"/>
                  </a:lnTo>
                  <a:lnTo>
                    <a:pt x="0" y="541382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>
              <a:spLocks noChangeAspect="1"/>
            </p:cNvSpPr>
            <p:nvPr/>
          </p:nvSpPr>
          <p:spPr>
            <a:xfrm>
              <a:off x="2509371" y="4316698"/>
              <a:ext cx="269264" cy="269264"/>
            </a:xfrm>
            <a:prstGeom prst="arc">
              <a:avLst>
                <a:gd name="adj1" fmla="val 372342"/>
                <a:gd name="adj2" fmla="val 14560863"/>
              </a:avLst>
            </a:prstGeom>
            <a:ln w="76200" cap="sq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2675385" y="4365074"/>
              <a:ext cx="187446" cy="111564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252533" y="4735798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spotlight</a:t>
            </a:r>
            <a:endParaRPr lang="en-SG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9990" y="4806010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audio</a:t>
            </a:r>
            <a:endParaRPr lang="en-SG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33864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audio</a:t>
            </a:r>
            <a:endParaRPr lang="en-SG" sz="8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263477" y="3954500"/>
            <a:ext cx="838200" cy="838200"/>
            <a:chOff x="3370502" y="5305123"/>
            <a:chExt cx="838200" cy="838200"/>
          </a:xfrm>
        </p:grpSpPr>
        <p:sp>
          <p:nvSpPr>
            <p:cNvPr id="155" name="Rectangle 154"/>
            <p:cNvSpPr/>
            <p:nvPr/>
          </p:nvSpPr>
          <p:spPr>
            <a:xfrm>
              <a:off x="3417276" y="5376568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3370502" y="5305123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8" name="Rectangle 5"/>
            <p:cNvSpPr/>
            <p:nvPr/>
          </p:nvSpPr>
          <p:spPr>
            <a:xfrm>
              <a:off x="3874880" y="543701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0" name="Right Arrow 159"/>
            <p:cNvSpPr>
              <a:spLocks noChangeAspect="1"/>
            </p:cNvSpPr>
            <p:nvPr/>
          </p:nvSpPr>
          <p:spPr>
            <a:xfrm rot="18645116">
              <a:off x="3570659" y="5714549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1632" y="3954500"/>
            <a:ext cx="838200" cy="838200"/>
            <a:chOff x="5550695" y="3954500"/>
            <a:chExt cx="838200" cy="838200"/>
          </a:xfrm>
        </p:grpSpPr>
        <p:sp>
          <p:nvSpPr>
            <p:cNvPr id="137" name="Rectangle 136"/>
            <p:cNvSpPr/>
            <p:nvPr/>
          </p:nvSpPr>
          <p:spPr>
            <a:xfrm>
              <a:off x="5646013" y="4073734"/>
              <a:ext cx="642016" cy="37971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550695" y="39545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Right Arrow 140"/>
            <p:cNvSpPr>
              <a:spLocks noChangeAspect="1"/>
            </p:cNvSpPr>
            <p:nvPr/>
          </p:nvSpPr>
          <p:spPr>
            <a:xfrm rot="4632386">
              <a:off x="5805486" y="4170627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621737" y="4465251"/>
              <a:ext cx="687682" cy="9899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553200" y="3954500"/>
            <a:ext cx="838200" cy="838200"/>
            <a:chOff x="6642094" y="3972268"/>
            <a:chExt cx="838200" cy="838200"/>
          </a:xfrm>
        </p:grpSpPr>
        <p:sp>
          <p:nvSpPr>
            <p:cNvPr id="163" name="Rectangle 162"/>
            <p:cNvSpPr/>
            <p:nvPr/>
          </p:nvSpPr>
          <p:spPr>
            <a:xfrm>
              <a:off x="6642094" y="3972268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6725420" y="4498895"/>
              <a:ext cx="488173" cy="9488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6738973" y="4088886"/>
              <a:ext cx="576262" cy="364697"/>
            </a:xfrm>
            <a:custGeom>
              <a:avLst/>
              <a:gdLst>
                <a:gd name="connsiteX0" fmla="*/ 531018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  <a:gd name="connsiteX0" fmla="*/ 345281 w 576262"/>
                <a:gd name="connsiteY0" fmla="*/ 378619 h 378619"/>
                <a:gd name="connsiteX1" fmla="*/ 0 w 576262"/>
                <a:gd name="connsiteY1" fmla="*/ 378619 h 378619"/>
                <a:gd name="connsiteX2" fmla="*/ 0 w 576262"/>
                <a:gd name="connsiteY2" fmla="*/ 0 h 378619"/>
                <a:gd name="connsiteX3" fmla="*/ 576262 w 576262"/>
                <a:gd name="connsiteY3" fmla="*/ 0 h 378619"/>
                <a:gd name="connsiteX4" fmla="*/ 576262 w 576262"/>
                <a:gd name="connsiteY4" fmla="*/ 304800 h 37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262" h="378619">
                  <a:moveTo>
                    <a:pt x="345281" y="378619"/>
                  </a:moveTo>
                  <a:lnTo>
                    <a:pt x="0" y="378619"/>
                  </a:lnTo>
                  <a:lnTo>
                    <a:pt x="0" y="0"/>
                  </a:lnTo>
                  <a:lnTo>
                    <a:pt x="576262" y="0"/>
                  </a:lnTo>
                  <a:lnTo>
                    <a:pt x="576262" y="304800"/>
                  </a:lnTo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8" name="Plus 167"/>
            <p:cNvSpPr>
              <a:spLocks noChangeAspect="1"/>
            </p:cNvSpPr>
            <p:nvPr/>
          </p:nvSpPr>
          <p:spPr>
            <a:xfrm rot="2789166">
              <a:off x="7072329" y="4386141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5663440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Add captions</a:t>
            </a:r>
            <a:endParaRPr lang="en-SG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642094" y="4806010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Remove captions</a:t>
            </a:r>
            <a:endParaRPr lang="en-SG" sz="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4255254" y="3954500"/>
            <a:ext cx="838200" cy="838200"/>
            <a:chOff x="4255254" y="3955079"/>
            <a:chExt cx="838200" cy="838200"/>
          </a:xfrm>
        </p:grpSpPr>
        <p:sp>
          <p:nvSpPr>
            <p:cNvPr id="121" name="Rectangle 120"/>
            <p:cNvSpPr/>
            <p:nvPr/>
          </p:nvSpPr>
          <p:spPr>
            <a:xfrm>
              <a:off x="4255254" y="395507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4" name="Plus 133"/>
            <p:cNvSpPr>
              <a:spLocks noChangeAspect="1"/>
            </p:cNvSpPr>
            <p:nvPr/>
          </p:nvSpPr>
          <p:spPr>
            <a:xfrm rot="2789166">
              <a:off x="4677417" y="4155867"/>
              <a:ext cx="304920" cy="304920"/>
            </a:xfrm>
            <a:prstGeom prst="mathPlus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314735" y="4033649"/>
              <a:ext cx="741789" cy="559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5"/>
            <p:cNvSpPr/>
            <p:nvPr/>
          </p:nvSpPr>
          <p:spPr>
            <a:xfrm>
              <a:off x="4415119" y="4102168"/>
              <a:ext cx="216424" cy="429245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423803" y="482254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Animate in slide</a:t>
            </a:r>
            <a:endParaRPr lang="en-SG" sz="800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76083" y="3886200"/>
            <a:ext cx="838200" cy="838200"/>
            <a:chOff x="276083" y="3844490"/>
            <a:chExt cx="838200" cy="838200"/>
          </a:xfrm>
        </p:grpSpPr>
        <p:sp>
          <p:nvSpPr>
            <p:cNvPr id="148" name="Rectangle 147"/>
            <p:cNvSpPr/>
            <p:nvPr/>
          </p:nvSpPr>
          <p:spPr>
            <a:xfrm>
              <a:off x="322109" y="3894381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76083" y="384449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Flowchart: Connector 118"/>
            <p:cNvSpPr/>
            <p:nvPr/>
          </p:nvSpPr>
          <p:spPr>
            <a:xfrm rot="5400000">
              <a:off x="411597" y="398827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 rot="18937352">
              <a:off x="892189" y="4066817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591699" y="3976411"/>
              <a:ext cx="262435" cy="94707"/>
            </a:xfrm>
            <a:custGeom>
              <a:avLst/>
              <a:gdLst>
                <a:gd name="connsiteX0" fmla="*/ 0 w 365125"/>
                <a:gd name="connsiteY0" fmla="*/ 0 h 79375"/>
                <a:gd name="connsiteX1" fmla="*/ 196850 w 365125"/>
                <a:gd name="connsiteY1" fmla="*/ 0 h 79375"/>
                <a:gd name="connsiteX2" fmla="*/ 365125 w 365125"/>
                <a:gd name="connsiteY2" fmla="*/ 79375 h 79375"/>
                <a:gd name="connsiteX0" fmla="*/ 0 w 365125"/>
                <a:gd name="connsiteY0" fmla="*/ 5879 h 85254"/>
                <a:gd name="connsiteX1" fmla="*/ 196850 w 365125"/>
                <a:gd name="connsiteY1" fmla="*/ 5879 h 85254"/>
                <a:gd name="connsiteX2" fmla="*/ 365125 w 365125"/>
                <a:gd name="connsiteY2" fmla="*/ 85254 h 85254"/>
                <a:gd name="connsiteX0" fmla="*/ 0 w 365125"/>
                <a:gd name="connsiteY0" fmla="*/ 16459 h 95834"/>
                <a:gd name="connsiteX1" fmla="*/ 142875 w 365125"/>
                <a:gd name="connsiteY1" fmla="*/ 3759 h 95834"/>
                <a:gd name="connsiteX2" fmla="*/ 365125 w 365125"/>
                <a:gd name="connsiteY2" fmla="*/ 95834 h 95834"/>
                <a:gd name="connsiteX0" fmla="*/ 0 w 365125"/>
                <a:gd name="connsiteY0" fmla="*/ 13245 h 92620"/>
                <a:gd name="connsiteX1" fmla="*/ 142875 w 365125"/>
                <a:gd name="connsiteY1" fmla="*/ 545 h 92620"/>
                <a:gd name="connsiteX2" fmla="*/ 365125 w 365125"/>
                <a:gd name="connsiteY2" fmla="*/ 92620 h 92620"/>
                <a:gd name="connsiteX0" fmla="*/ 0 w 365125"/>
                <a:gd name="connsiteY0" fmla="*/ 15332 h 94707"/>
                <a:gd name="connsiteX1" fmla="*/ 142875 w 365125"/>
                <a:gd name="connsiteY1" fmla="*/ 2632 h 94707"/>
                <a:gd name="connsiteX2" fmla="*/ 365125 w 365125"/>
                <a:gd name="connsiteY2" fmla="*/ 94707 h 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5125" h="94707">
                  <a:moveTo>
                    <a:pt x="0" y="15332"/>
                  </a:moveTo>
                  <a:cubicBezTo>
                    <a:pt x="68792" y="-3718"/>
                    <a:pt x="75671" y="-1072"/>
                    <a:pt x="142875" y="2632"/>
                  </a:cubicBezTo>
                  <a:cubicBezTo>
                    <a:pt x="210079" y="6336"/>
                    <a:pt x="309033" y="68249"/>
                    <a:pt x="365125" y="94707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 rot="685869">
              <a:off x="587225" y="4208429"/>
              <a:ext cx="257326" cy="143906"/>
            </a:xfrm>
            <a:custGeom>
              <a:avLst/>
              <a:gdLst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61950 w 361950"/>
                <a:gd name="connsiteY0" fmla="*/ 0 h 190500"/>
                <a:gd name="connsiteX1" fmla="*/ 225425 w 361950"/>
                <a:gd name="connsiteY1" fmla="*/ 146050 h 190500"/>
                <a:gd name="connsiteX2" fmla="*/ 0 w 361950"/>
                <a:gd name="connsiteY2" fmla="*/ 190500 h 190500"/>
                <a:gd name="connsiteX0" fmla="*/ 358775 w 358775"/>
                <a:gd name="connsiteY0" fmla="*/ 0 h 177800"/>
                <a:gd name="connsiteX1" fmla="*/ 225425 w 358775"/>
                <a:gd name="connsiteY1" fmla="*/ 133350 h 177800"/>
                <a:gd name="connsiteX2" fmla="*/ 0 w 358775"/>
                <a:gd name="connsiteY2" fmla="*/ 177800 h 177800"/>
                <a:gd name="connsiteX0" fmla="*/ 358775 w 358775"/>
                <a:gd name="connsiteY0" fmla="*/ 0 h 177800"/>
                <a:gd name="connsiteX1" fmla="*/ 222250 w 358775"/>
                <a:gd name="connsiteY1" fmla="*/ 120650 h 177800"/>
                <a:gd name="connsiteX2" fmla="*/ 0 w 358775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775" h="177800">
                  <a:moveTo>
                    <a:pt x="358775" y="0"/>
                  </a:moveTo>
                  <a:cubicBezTo>
                    <a:pt x="322792" y="67733"/>
                    <a:pt x="282046" y="91017"/>
                    <a:pt x="222250" y="120650"/>
                  </a:cubicBezTo>
                  <a:cubicBezTo>
                    <a:pt x="162454" y="150283"/>
                    <a:pt x="75142" y="162983"/>
                    <a:pt x="0" y="177800"/>
                  </a:cubicBezTo>
                </a:path>
              </a:pathLst>
            </a:custGeom>
            <a:ln w="38100" cap="rnd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Flowchart: Connector 161"/>
            <p:cNvSpPr/>
            <p:nvPr/>
          </p:nvSpPr>
          <p:spPr>
            <a:xfrm rot="5400000">
              <a:off x="420087" y="4242858"/>
              <a:ext cx="113312" cy="11331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08476" y="2002895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Step back</a:t>
            </a:r>
            <a:endParaRPr lang="en-SG" sz="8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4234858" y="1066800"/>
            <a:ext cx="838200" cy="838200"/>
            <a:chOff x="4234858" y="1066800"/>
            <a:chExt cx="838200" cy="838200"/>
          </a:xfrm>
        </p:grpSpPr>
        <p:sp>
          <p:nvSpPr>
            <p:cNvPr id="113" name="Rectangle 112"/>
            <p:cNvSpPr/>
            <p:nvPr/>
          </p:nvSpPr>
          <p:spPr>
            <a:xfrm>
              <a:off x="4267863" y="1146235"/>
              <a:ext cx="596266" cy="454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234858" y="10668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264819" y="1147763"/>
              <a:ext cx="726281" cy="650081"/>
            </a:xfrm>
            <a:custGeom>
              <a:avLst/>
              <a:gdLst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590550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4 w 692944"/>
                <a:gd name="connsiteY3" fmla="*/ 402431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8818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2943 w 692944"/>
                <a:gd name="connsiteY3" fmla="*/ 385762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514350"/>
                <a:gd name="connsiteX1" fmla="*/ 514350 w 692944"/>
                <a:gd name="connsiteY1" fmla="*/ 514350 h 514350"/>
                <a:gd name="connsiteX2" fmla="*/ 692944 w 692944"/>
                <a:gd name="connsiteY2" fmla="*/ 514350 h 514350"/>
                <a:gd name="connsiteX3" fmla="*/ 690561 w 692944"/>
                <a:gd name="connsiteY3" fmla="*/ 373856 h 514350"/>
                <a:gd name="connsiteX4" fmla="*/ 600075 w 692944"/>
                <a:gd name="connsiteY4" fmla="*/ 0 h 514350"/>
                <a:gd name="connsiteX5" fmla="*/ 0 w 692944"/>
                <a:gd name="connsiteY5" fmla="*/ 0 h 514350"/>
                <a:gd name="connsiteX6" fmla="*/ 4762 w 692944"/>
                <a:gd name="connsiteY6" fmla="*/ 452437 h 514350"/>
                <a:gd name="connsiteX0" fmla="*/ 4762 w 692944"/>
                <a:gd name="connsiteY0" fmla="*/ 452437 h 647700"/>
                <a:gd name="connsiteX1" fmla="*/ 528638 w 692944"/>
                <a:gd name="connsiteY1" fmla="*/ 647700 h 647700"/>
                <a:gd name="connsiteX2" fmla="*/ 692944 w 692944"/>
                <a:gd name="connsiteY2" fmla="*/ 514350 h 647700"/>
                <a:gd name="connsiteX3" fmla="*/ 690561 w 692944"/>
                <a:gd name="connsiteY3" fmla="*/ 373856 h 647700"/>
                <a:gd name="connsiteX4" fmla="*/ 600075 w 692944"/>
                <a:gd name="connsiteY4" fmla="*/ 0 h 647700"/>
                <a:gd name="connsiteX5" fmla="*/ 0 w 692944"/>
                <a:gd name="connsiteY5" fmla="*/ 0 h 647700"/>
                <a:gd name="connsiteX6" fmla="*/ 4762 w 692944"/>
                <a:gd name="connsiteY6" fmla="*/ 452437 h 647700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690561 w 726281"/>
                <a:gd name="connsiteY3" fmla="*/ 373856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  <a:gd name="connsiteX0" fmla="*/ 4762 w 726281"/>
                <a:gd name="connsiteY0" fmla="*/ 452437 h 650081"/>
                <a:gd name="connsiteX1" fmla="*/ 528638 w 726281"/>
                <a:gd name="connsiteY1" fmla="*/ 647700 h 650081"/>
                <a:gd name="connsiteX2" fmla="*/ 726281 w 726281"/>
                <a:gd name="connsiteY2" fmla="*/ 650081 h 650081"/>
                <a:gd name="connsiteX3" fmla="*/ 726280 w 726281"/>
                <a:gd name="connsiteY3" fmla="*/ 514350 h 650081"/>
                <a:gd name="connsiteX4" fmla="*/ 600075 w 726281"/>
                <a:gd name="connsiteY4" fmla="*/ 0 h 650081"/>
                <a:gd name="connsiteX5" fmla="*/ 0 w 726281"/>
                <a:gd name="connsiteY5" fmla="*/ 0 h 650081"/>
                <a:gd name="connsiteX6" fmla="*/ 4762 w 726281"/>
                <a:gd name="connsiteY6" fmla="*/ 452437 h 6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6281" h="650081">
                  <a:moveTo>
                    <a:pt x="4762" y="452437"/>
                  </a:moveTo>
                  <a:lnTo>
                    <a:pt x="528638" y="647700"/>
                  </a:lnTo>
                  <a:lnTo>
                    <a:pt x="726281" y="650081"/>
                  </a:lnTo>
                  <a:cubicBezTo>
                    <a:pt x="726281" y="607218"/>
                    <a:pt x="726280" y="557213"/>
                    <a:pt x="726280" y="514350"/>
                  </a:cubicBezTo>
                  <a:lnTo>
                    <a:pt x="600075" y="0"/>
                  </a:lnTo>
                  <a:lnTo>
                    <a:pt x="0" y="0"/>
                  </a:lnTo>
                  <a:cubicBezTo>
                    <a:pt x="1587" y="150812"/>
                    <a:pt x="3175" y="301625"/>
                    <a:pt x="4762" y="452437"/>
                  </a:cubicBez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472205" y="1449017"/>
              <a:ext cx="569723" cy="409283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798389" y="1665566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>
                <a:lumMod val="75000"/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589A">
                <a:alpha val="60784"/>
              </a:srgbClr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5321468" y="2032904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Magnify</a:t>
            </a:r>
            <a:endParaRPr lang="en-SG" sz="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47850" y="1096809"/>
            <a:ext cx="838200" cy="838200"/>
            <a:chOff x="5247850" y="1096809"/>
            <a:chExt cx="838200" cy="838200"/>
          </a:xfrm>
        </p:grpSpPr>
        <p:sp>
          <p:nvSpPr>
            <p:cNvPr id="140" name="Rectangle 139"/>
            <p:cNvSpPr/>
            <p:nvPr/>
          </p:nvSpPr>
          <p:spPr>
            <a:xfrm>
              <a:off x="5280854" y="1176244"/>
              <a:ext cx="774065" cy="54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247850" y="1096809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Up Arrow 5"/>
            <p:cNvSpPr/>
            <p:nvPr/>
          </p:nvSpPr>
          <p:spPr>
            <a:xfrm>
              <a:off x="5542805" y="1185743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Up Arrow 146"/>
            <p:cNvSpPr/>
            <p:nvPr/>
          </p:nvSpPr>
          <p:spPr>
            <a:xfrm rot="10800000">
              <a:off x="5542805" y="1491856"/>
              <a:ext cx="144988" cy="220324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9" name="Up Arrow 148"/>
            <p:cNvSpPr/>
            <p:nvPr/>
          </p:nvSpPr>
          <p:spPr>
            <a:xfrm rot="5400000">
              <a:off x="5780554" y="1228522"/>
              <a:ext cx="144988" cy="379216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0" name="Up Arrow 149"/>
            <p:cNvSpPr/>
            <p:nvPr/>
          </p:nvSpPr>
          <p:spPr>
            <a:xfrm rot="16200000" flipH="1">
              <a:off x="5363324" y="1276712"/>
              <a:ext cx="144988" cy="274552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86595" y="1331707"/>
              <a:ext cx="253034" cy="18420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434720" y="2626591"/>
            <a:ext cx="420924" cy="420924"/>
            <a:chOff x="1434720" y="2626591"/>
            <a:chExt cx="420924" cy="420924"/>
          </a:xfrm>
        </p:grpSpPr>
        <p:sp>
          <p:nvSpPr>
            <p:cNvPr id="12" name="Flowchart: Connector 11"/>
            <p:cNvSpPr>
              <a:spLocks noChangeAspect="1"/>
            </p:cNvSpPr>
            <p:nvPr/>
          </p:nvSpPr>
          <p:spPr>
            <a:xfrm>
              <a:off x="1434720" y="262659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3" name="Plus 12"/>
            <p:cNvSpPr>
              <a:spLocks noChangeAspect="1"/>
            </p:cNvSpPr>
            <p:nvPr/>
          </p:nvSpPr>
          <p:spPr>
            <a:xfrm>
              <a:off x="1492722" y="2687385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18105" y="2630921"/>
            <a:ext cx="420924" cy="420924"/>
            <a:chOff x="2518105" y="2630921"/>
            <a:chExt cx="420924" cy="420924"/>
          </a:xfrm>
        </p:grpSpPr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2518105" y="263092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2" name="Arc 21"/>
            <p:cNvSpPr>
              <a:spLocks noChangeAspect="1"/>
            </p:cNvSpPr>
            <p:nvPr/>
          </p:nvSpPr>
          <p:spPr>
            <a:xfrm>
              <a:off x="2595445" y="2723622"/>
              <a:ext cx="246198" cy="246198"/>
            </a:xfrm>
            <a:prstGeom prst="arc">
              <a:avLst>
                <a:gd name="adj1" fmla="val 372342"/>
                <a:gd name="adj2" fmla="val 14724329"/>
              </a:avLst>
            </a:prstGeom>
            <a:noFill/>
            <a:ln w="76200" cap="sq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2743576" y="2773165"/>
              <a:ext cx="187446" cy="11156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5988113"/>
            <a:ext cx="420924" cy="420924"/>
            <a:chOff x="3582778" y="2643661"/>
            <a:chExt cx="420924" cy="420924"/>
          </a:xfrm>
        </p:grpSpPr>
        <p:sp>
          <p:nvSpPr>
            <p:cNvPr id="25" name="Flowchart: Connector 24"/>
            <p:cNvSpPr>
              <a:spLocks noChangeAspect="1"/>
            </p:cNvSpPr>
            <p:nvPr/>
          </p:nvSpPr>
          <p:spPr>
            <a:xfrm>
              <a:off x="3582778" y="2643661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793240" y="2693787"/>
              <a:ext cx="0" cy="153069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93017" y="2854123"/>
              <a:ext cx="101645" cy="37477"/>
            </a:xfrm>
            <a:prstGeom prst="line">
              <a:avLst/>
            </a:prstGeom>
            <a:ln w="571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488351" y="5943600"/>
            <a:ext cx="420624" cy="420624"/>
            <a:chOff x="2174821" y="3581400"/>
            <a:chExt cx="420624" cy="420624"/>
          </a:xfrm>
        </p:grpSpPr>
        <p:sp>
          <p:nvSpPr>
            <p:cNvPr id="38" name="Rectangle 37"/>
            <p:cNvSpPr/>
            <p:nvPr/>
          </p:nvSpPr>
          <p:spPr>
            <a:xfrm rot="5400000">
              <a:off x="2268702" y="3672494"/>
              <a:ext cx="232105" cy="232105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/>
            <p:cNvSpPr/>
            <p:nvPr/>
          </p:nvSpPr>
          <p:spPr>
            <a:xfrm rot="16200000">
              <a:off x="2174821" y="3581400"/>
              <a:ext cx="420624" cy="420624"/>
            </a:xfrm>
            <a:prstGeom prst="rtTriangle">
              <a:avLst/>
            </a:prstGeom>
            <a:solidFill>
              <a:srgbClr val="0070C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599690" y="2662549"/>
            <a:ext cx="420624" cy="420624"/>
            <a:chOff x="3276600" y="3645701"/>
            <a:chExt cx="420624" cy="420624"/>
          </a:xfrm>
        </p:grpSpPr>
        <p:sp>
          <p:nvSpPr>
            <p:cNvPr id="43" name="Rectangle 42"/>
            <p:cNvSpPr/>
            <p:nvPr/>
          </p:nvSpPr>
          <p:spPr>
            <a:xfrm rot="10800000">
              <a:off x="3276600" y="3645701"/>
              <a:ext cx="420624" cy="42062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3360152" y="3649095"/>
              <a:ext cx="308933" cy="321475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7402751" y="5988113"/>
            <a:ext cx="431961" cy="417004"/>
            <a:chOff x="2489468" y="4419599"/>
            <a:chExt cx="431961" cy="417004"/>
          </a:xfrm>
        </p:grpSpPr>
        <p:sp>
          <p:nvSpPr>
            <p:cNvPr id="49" name="Rectangle 48"/>
            <p:cNvSpPr/>
            <p:nvPr/>
          </p:nvSpPr>
          <p:spPr>
            <a:xfrm rot="10800000">
              <a:off x="2489468" y="4419599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/>
            <p:cNvSpPr/>
            <p:nvPr/>
          </p:nvSpPr>
          <p:spPr>
            <a:xfrm rot="10800000">
              <a:off x="2542456" y="4502308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/>
            <p:cNvSpPr/>
            <p:nvPr/>
          </p:nvSpPr>
          <p:spPr>
            <a:xfrm rot="10800000">
              <a:off x="2595445" y="4585016"/>
              <a:ext cx="325984" cy="2515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164751" y="6087546"/>
            <a:ext cx="420625" cy="187704"/>
            <a:chOff x="3276597" y="4572000"/>
            <a:chExt cx="420625" cy="187704"/>
          </a:xfrm>
        </p:grpSpPr>
        <p:sp>
          <p:nvSpPr>
            <p:cNvPr id="56" name="Flowchart: Decision 55"/>
            <p:cNvSpPr/>
            <p:nvPr/>
          </p:nvSpPr>
          <p:spPr>
            <a:xfrm>
              <a:off x="3276597" y="4572000"/>
              <a:ext cx="420625" cy="187704"/>
            </a:xfrm>
            <a:custGeom>
              <a:avLst/>
              <a:gdLst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335"/>
                <a:gd name="connsiteX1" fmla="*/ 5000 w 10000"/>
                <a:gd name="connsiteY1" fmla="*/ 0 h 10335"/>
                <a:gd name="connsiteX2" fmla="*/ 10000 w 10000"/>
                <a:gd name="connsiteY2" fmla="*/ 5000 h 10335"/>
                <a:gd name="connsiteX3" fmla="*/ 5000 w 10000"/>
                <a:gd name="connsiteY3" fmla="*/ 10000 h 10335"/>
                <a:gd name="connsiteX4" fmla="*/ 0 w 10000"/>
                <a:gd name="connsiteY4" fmla="*/ 5000 h 10335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10000"/>
                <a:gd name="connsiteX1" fmla="*/ 5000 w 10000"/>
                <a:gd name="connsiteY1" fmla="*/ 0 h 10000"/>
                <a:gd name="connsiteX2" fmla="*/ 10000 w 10000"/>
                <a:gd name="connsiteY2" fmla="*/ 5000 h 10000"/>
                <a:gd name="connsiteX3" fmla="*/ 5000 w 10000"/>
                <a:gd name="connsiteY3" fmla="*/ 10000 h 10000"/>
                <a:gd name="connsiteX4" fmla="*/ 0 w 10000"/>
                <a:gd name="connsiteY4" fmla="*/ 5000 h 10000"/>
                <a:gd name="connsiteX0" fmla="*/ 0 w 10000"/>
                <a:gd name="connsiteY0" fmla="*/ 5000 h 7803"/>
                <a:gd name="connsiteX1" fmla="*/ 5000 w 10000"/>
                <a:gd name="connsiteY1" fmla="*/ 0 h 7803"/>
                <a:gd name="connsiteX2" fmla="*/ 10000 w 10000"/>
                <a:gd name="connsiteY2" fmla="*/ 5000 h 7803"/>
                <a:gd name="connsiteX3" fmla="*/ 5057 w 10000"/>
                <a:gd name="connsiteY3" fmla="*/ 7803 h 7803"/>
                <a:gd name="connsiteX4" fmla="*/ 0 w 10000"/>
                <a:gd name="connsiteY4" fmla="*/ 5000 h 7803"/>
                <a:gd name="connsiteX0" fmla="*/ 0 w 10000"/>
                <a:gd name="connsiteY0" fmla="*/ 3484 h 7076"/>
                <a:gd name="connsiteX1" fmla="*/ 5000 w 10000"/>
                <a:gd name="connsiteY1" fmla="*/ 0 h 7076"/>
                <a:gd name="connsiteX2" fmla="*/ 10000 w 10000"/>
                <a:gd name="connsiteY2" fmla="*/ 3484 h 7076"/>
                <a:gd name="connsiteX3" fmla="*/ 5057 w 10000"/>
                <a:gd name="connsiteY3" fmla="*/ 7076 h 7076"/>
                <a:gd name="connsiteX4" fmla="*/ 0 w 10000"/>
                <a:gd name="connsiteY4" fmla="*/ 3484 h 7076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  <a:gd name="connsiteX0" fmla="*/ 0 w 10000"/>
                <a:gd name="connsiteY0" fmla="*/ 4924 h 10612"/>
                <a:gd name="connsiteX1" fmla="*/ 5000 w 10000"/>
                <a:gd name="connsiteY1" fmla="*/ 0 h 10612"/>
                <a:gd name="connsiteX2" fmla="*/ 10000 w 10000"/>
                <a:gd name="connsiteY2" fmla="*/ 4924 h 10612"/>
                <a:gd name="connsiteX3" fmla="*/ 5057 w 10000"/>
                <a:gd name="connsiteY3" fmla="*/ 10612 h 10612"/>
                <a:gd name="connsiteX4" fmla="*/ 0 w 10000"/>
                <a:gd name="connsiteY4" fmla="*/ 4924 h 1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12">
                  <a:moveTo>
                    <a:pt x="0" y="4924"/>
                  </a:moveTo>
                  <a:cubicBezTo>
                    <a:pt x="679" y="2210"/>
                    <a:pt x="3333" y="0"/>
                    <a:pt x="5000" y="0"/>
                  </a:cubicBezTo>
                  <a:cubicBezTo>
                    <a:pt x="6667" y="0"/>
                    <a:pt x="9264" y="1904"/>
                    <a:pt x="10000" y="4924"/>
                  </a:cubicBezTo>
                  <a:cubicBezTo>
                    <a:pt x="9295" y="8707"/>
                    <a:pt x="7290" y="10653"/>
                    <a:pt x="5057" y="10612"/>
                  </a:cubicBezTo>
                  <a:cubicBezTo>
                    <a:pt x="2824" y="10571"/>
                    <a:pt x="793" y="8248"/>
                    <a:pt x="0" y="492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3416537" y="4595016"/>
              <a:ext cx="140605" cy="133781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82232" y="5410200"/>
            <a:ext cx="2333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 used</a:t>
            </a:r>
            <a:endParaRPr lang="en-SG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16642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animation slide</a:t>
            </a:r>
            <a:endParaRPr lang="en-SG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2456299" y="3181927"/>
            <a:ext cx="762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Recreate animation slide</a:t>
            </a:r>
            <a:endParaRPr lang="en-SG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429000" y="3306418"/>
            <a:ext cx="76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spotlight</a:t>
            </a:r>
            <a:endParaRPr lang="en-SG" sz="1100" dirty="0"/>
          </a:p>
        </p:txBody>
      </p:sp>
      <p:grpSp>
        <p:nvGrpSpPr>
          <p:cNvPr id="3" name="Group 2"/>
          <p:cNvGrpSpPr/>
          <p:nvPr/>
        </p:nvGrpSpPr>
        <p:grpSpPr>
          <a:xfrm>
            <a:off x="4644415" y="2654369"/>
            <a:ext cx="420625" cy="421196"/>
            <a:chOff x="4644415" y="2654369"/>
            <a:chExt cx="420625" cy="423587"/>
          </a:xfrm>
        </p:grpSpPr>
        <p:sp>
          <p:nvSpPr>
            <p:cNvPr id="36" name="Right Arrow 35"/>
            <p:cNvSpPr>
              <a:spLocks noChangeAspect="1"/>
            </p:cNvSpPr>
            <p:nvPr/>
          </p:nvSpPr>
          <p:spPr>
            <a:xfrm rot="4632386">
              <a:off x="4681534" y="2696250"/>
              <a:ext cx="304920" cy="304920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44416" y="2978965"/>
              <a:ext cx="420624" cy="989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0800000">
              <a:off x="4644415" y="2654369"/>
              <a:ext cx="420624" cy="420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473728" y="3352584"/>
            <a:ext cx="76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captions</a:t>
            </a:r>
            <a:endParaRPr lang="en-SG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40371" y="2666016"/>
            <a:ext cx="420624" cy="418250"/>
            <a:chOff x="5740371" y="2666016"/>
            <a:chExt cx="420624" cy="418250"/>
          </a:xfrm>
        </p:grpSpPr>
        <p:sp>
          <p:nvSpPr>
            <p:cNvPr id="54" name="Rectangle 5"/>
            <p:cNvSpPr/>
            <p:nvPr/>
          </p:nvSpPr>
          <p:spPr>
            <a:xfrm>
              <a:off x="5832826" y="2691000"/>
              <a:ext cx="199554" cy="363398"/>
            </a:xfrm>
            <a:custGeom>
              <a:avLst/>
              <a:gdLst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56685 w 247861"/>
                <a:gd name="connsiteY2" fmla="*/ 318394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  <a:gd name="connsiteX0" fmla="*/ 0 w 247861"/>
                <a:gd name="connsiteY0" fmla="*/ 168438 h 491595"/>
                <a:gd name="connsiteX1" fmla="*/ 83956 w 247861"/>
                <a:gd name="connsiteY1" fmla="*/ 162984 h 491595"/>
                <a:gd name="connsiteX2" fmla="*/ 81228 w 247861"/>
                <a:gd name="connsiteY2" fmla="*/ 326575 h 491595"/>
                <a:gd name="connsiteX3" fmla="*/ 0 w 247861"/>
                <a:gd name="connsiteY3" fmla="*/ 318394 h 491595"/>
                <a:gd name="connsiteX4" fmla="*/ 0 w 247861"/>
                <a:gd name="connsiteY4" fmla="*/ 168438 h 491595"/>
                <a:gd name="connsiteX5" fmla="*/ 247861 w 247861"/>
                <a:gd name="connsiteY5" fmla="*/ 0 h 491595"/>
                <a:gd name="connsiteX6" fmla="*/ 242826 w 247861"/>
                <a:gd name="connsiteY6" fmla="*/ 491595 h 491595"/>
                <a:gd name="connsiteX7" fmla="*/ 82985 w 247861"/>
                <a:gd name="connsiteY7" fmla="*/ 327947 h 491595"/>
                <a:gd name="connsiteX8" fmla="*/ 84711 w 247861"/>
                <a:gd name="connsiteY8" fmla="*/ 159354 h 491595"/>
                <a:gd name="connsiteX9" fmla="*/ 247861 w 247861"/>
                <a:gd name="connsiteY9" fmla="*/ 0 h 49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7861" h="491595">
                  <a:moveTo>
                    <a:pt x="0" y="168438"/>
                  </a:moveTo>
                  <a:lnTo>
                    <a:pt x="83956" y="162984"/>
                  </a:lnTo>
                  <a:cubicBezTo>
                    <a:pt x="83047" y="217514"/>
                    <a:pt x="82137" y="272045"/>
                    <a:pt x="81228" y="326575"/>
                  </a:cubicBezTo>
                  <a:lnTo>
                    <a:pt x="0" y="318394"/>
                  </a:lnTo>
                  <a:lnTo>
                    <a:pt x="0" y="168438"/>
                  </a:lnTo>
                  <a:close/>
                  <a:moveTo>
                    <a:pt x="247861" y="0"/>
                  </a:moveTo>
                  <a:cubicBezTo>
                    <a:pt x="246183" y="163865"/>
                    <a:pt x="244504" y="327730"/>
                    <a:pt x="242826" y="491595"/>
                  </a:cubicBezTo>
                  <a:lnTo>
                    <a:pt x="82985" y="327947"/>
                  </a:lnTo>
                  <a:cubicBezTo>
                    <a:pt x="83560" y="271749"/>
                    <a:pt x="84136" y="215552"/>
                    <a:pt x="84711" y="159354"/>
                  </a:cubicBezTo>
                  <a:lnTo>
                    <a:pt x="247861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1" name="Rectangle 60"/>
            <p:cNvSpPr/>
            <p:nvPr/>
          </p:nvSpPr>
          <p:spPr>
            <a:xfrm rot="10800000">
              <a:off x="5740371" y="2666016"/>
              <a:ext cx="420624" cy="418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569683" y="3364231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Speak selected text</a:t>
            </a:r>
            <a:endParaRPr lang="en-SG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304800"/>
            <a:ext cx="295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Context menu icons</a:t>
            </a:r>
            <a:endParaRPr lang="en-SG" dirty="0"/>
          </a:p>
        </p:txBody>
      </p:sp>
      <p:sp>
        <p:nvSpPr>
          <p:cNvPr id="66" name="Rectangle 65"/>
          <p:cNvSpPr/>
          <p:nvPr/>
        </p:nvSpPr>
        <p:spPr>
          <a:xfrm rot="10800000">
            <a:off x="6698284" y="2638488"/>
            <a:ext cx="420624" cy="418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b="1"/>
          </a:p>
        </p:txBody>
      </p:sp>
      <p:sp>
        <p:nvSpPr>
          <p:cNvPr id="67" name="TextBox 66"/>
          <p:cNvSpPr txBox="1"/>
          <p:nvPr/>
        </p:nvSpPr>
        <p:spPr>
          <a:xfrm>
            <a:off x="6629400" y="3336703"/>
            <a:ext cx="816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 narrations</a:t>
            </a:r>
            <a:endParaRPr lang="en-SG" sz="1100" dirty="0"/>
          </a:p>
        </p:txBody>
      </p:sp>
      <p:sp>
        <p:nvSpPr>
          <p:cNvPr id="65" name="Rectangle 5"/>
          <p:cNvSpPr/>
          <p:nvPr/>
        </p:nvSpPr>
        <p:spPr>
          <a:xfrm>
            <a:off x="6798374" y="2680681"/>
            <a:ext cx="184284" cy="328980"/>
          </a:xfrm>
          <a:custGeom>
            <a:avLst/>
            <a:gdLst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56685 w 247861"/>
              <a:gd name="connsiteY2" fmla="*/ 318394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  <a:gd name="connsiteX0" fmla="*/ 0 w 247861"/>
              <a:gd name="connsiteY0" fmla="*/ 168438 h 491595"/>
              <a:gd name="connsiteX1" fmla="*/ 83956 w 247861"/>
              <a:gd name="connsiteY1" fmla="*/ 162984 h 491595"/>
              <a:gd name="connsiteX2" fmla="*/ 81228 w 247861"/>
              <a:gd name="connsiteY2" fmla="*/ 326575 h 491595"/>
              <a:gd name="connsiteX3" fmla="*/ 0 w 247861"/>
              <a:gd name="connsiteY3" fmla="*/ 318394 h 491595"/>
              <a:gd name="connsiteX4" fmla="*/ 0 w 247861"/>
              <a:gd name="connsiteY4" fmla="*/ 168438 h 491595"/>
              <a:gd name="connsiteX5" fmla="*/ 247861 w 247861"/>
              <a:gd name="connsiteY5" fmla="*/ 0 h 491595"/>
              <a:gd name="connsiteX6" fmla="*/ 242826 w 247861"/>
              <a:gd name="connsiteY6" fmla="*/ 491595 h 491595"/>
              <a:gd name="connsiteX7" fmla="*/ 82985 w 247861"/>
              <a:gd name="connsiteY7" fmla="*/ 327947 h 491595"/>
              <a:gd name="connsiteX8" fmla="*/ 84711 w 247861"/>
              <a:gd name="connsiteY8" fmla="*/ 159354 h 491595"/>
              <a:gd name="connsiteX9" fmla="*/ 247861 w 247861"/>
              <a:gd name="connsiteY9" fmla="*/ 0 h 49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861" h="491595">
                <a:moveTo>
                  <a:pt x="0" y="168438"/>
                </a:moveTo>
                <a:lnTo>
                  <a:pt x="83956" y="162984"/>
                </a:lnTo>
                <a:cubicBezTo>
                  <a:pt x="83047" y="217514"/>
                  <a:pt x="82137" y="272045"/>
                  <a:pt x="81228" y="326575"/>
                </a:cubicBezTo>
                <a:lnTo>
                  <a:pt x="0" y="318394"/>
                </a:lnTo>
                <a:lnTo>
                  <a:pt x="0" y="168438"/>
                </a:lnTo>
                <a:close/>
                <a:moveTo>
                  <a:pt x="247861" y="0"/>
                </a:moveTo>
                <a:cubicBezTo>
                  <a:pt x="246183" y="163865"/>
                  <a:pt x="244504" y="327730"/>
                  <a:pt x="242826" y="491595"/>
                </a:cubicBezTo>
                <a:lnTo>
                  <a:pt x="82985" y="327947"/>
                </a:lnTo>
                <a:cubicBezTo>
                  <a:pt x="83560" y="271749"/>
                  <a:pt x="84136" y="215552"/>
                  <a:pt x="84711" y="159354"/>
                </a:cubicBezTo>
                <a:lnTo>
                  <a:pt x="247861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TextBox 68"/>
          <p:cNvSpPr txBox="1"/>
          <p:nvPr/>
        </p:nvSpPr>
        <p:spPr>
          <a:xfrm>
            <a:off x="7598050" y="3309175"/>
            <a:ext cx="816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Edit name</a:t>
            </a:r>
            <a:endParaRPr lang="en-SG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666934" y="2610960"/>
            <a:ext cx="420624" cy="418250"/>
            <a:chOff x="7666934" y="2610960"/>
            <a:chExt cx="420624" cy="418250"/>
          </a:xfrm>
        </p:grpSpPr>
        <p:sp>
          <p:nvSpPr>
            <p:cNvPr id="68" name="Rectangle 67"/>
            <p:cNvSpPr/>
            <p:nvPr/>
          </p:nvSpPr>
          <p:spPr>
            <a:xfrm rot="10800000">
              <a:off x="7666934" y="2610960"/>
              <a:ext cx="420624" cy="4182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Down Arrow 5"/>
            <p:cNvSpPr/>
            <p:nvPr/>
          </p:nvSpPr>
          <p:spPr>
            <a:xfrm rot="18880587">
              <a:off x="7814525" y="2679809"/>
              <a:ext cx="130359" cy="340741"/>
            </a:xfrm>
            <a:prstGeom prst="downArrow">
              <a:avLst>
                <a:gd name="adj1" fmla="val 100000"/>
                <a:gd name="adj2" fmla="val 6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Freeform 70"/>
            <p:cNvSpPr/>
            <p:nvPr/>
          </p:nvSpPr>
          <p:spPr>
            <a:xfrm rot="16200000">
              <a:off x="7865986" y="2827577"/>
              <a:ext cx="152400" cy="152400"/>
            </a:xfrm>
            <a:custGeom>
              <a:avLst/>
              <a:gdLst>
                <a:gd name="connsiteX0" fmla="*/ 152400 w 152400"/>
                <a:gd name="connsiteY0" fmla="*/ 152400 h 152400"/>
                <a:gd name="connsiteX1" fmla="*/ 0 w 152400"/>
                <a:gd name="connsiteY1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152400">
                  <a:moveTo>
                    <a:pt x="152400" y="152400"/>
                  </a:moveTo>
                  <a:lnTo>
                    <a:pt x="0" y="0"/>
                  </a:lnTo>
                </a:path>
              </a:pathLst>
            </a:custGeom>
            <a:noFill/>
            <a:ln cap="rnd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338308" y="487680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Animate in slide</a:t>
            </a:r>
            <a:endParaRPr lang="en-SG" sz="1100" dirty="0"/>
          </a:p>
        </p:txBody>
      </p:sp>
      <p:sp>
        <p:nvSpPr>
          <p:cNvPr id="73" name="TextBox 72"/>
          <p:cNvSpPr txBox="1"/>
          <p:nvPr/>
        </p:nvSpPr>
        <p:spPr>
          <a:xfrm>
            <a:off x="2424757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width</a:t>
            </a:r>
            <a:endParaRPr lang="en-SG" sz="1100" dirty="0"/>
          </a:p>
        </p:txBody>
      </p:sp>
      <p:sp>
        <p:nvSpPr>
          <p:cNvPr id="79" name="TextBox 78"/>
          <p:cNvSpPr txBox="1"/>
          <p:nvPr/>
        </p:nvSpPr>
        <p:spPr>
          <a:xfrm>
            <a:off x="3423816" y="4946209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Fit to height</a:t>
            </a:r>
            <a:endParaRPr lang="en-SG" sz="1100" dirty="0"/>
          </a:p>
        </p:txBody>
      </p:sp>
      <p:grpSp>
        <p:nvGrpSpPr>
          <p:cNvPr id="89" name="Group 88"/>
          <p:cNvGrpSpPr/>
          <p:nvPr/>
        </p:nvGrpSpPr>
        <p:grpSpPr>
          <a:xfrm rot="16200000" flipH="1">
            <a:off x="3689661" y="4247274"/>
            <a:ext cx="420624" cy="421200"/>
            <a:chOff x="2595445" y="4247994"/>
            <a:chExt cx="420624" cy="421200"/>
          </a:xfrm>
        </p:grpSpPr>
        <p:sp>
          <p:nvSpPr>
            <p:cNvPr id="90" name="Rectangle 8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91" name="Rectangle 90"/>
            <p:cNvSpPr>
              <a:spLocks noChangeAspect="1"/>
            </p:cNvSpPr>
            <p:nvPr/>
          </p:nvSpPr>
          <p:spPr>
            <a:xfrm>
              <a:off x="2849797" y="4292425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10800000" flipH="1">
            <a:off x="2627088" y="4247562"/>
            <a:ext cx="420624" cy="421200"/>
            <a:chOff x="2595445" y="4247994"/>
            <a:chExt cx="420624" cy="421200"/>
          </a:xfrm>
        </p:grpSpPr>
        <p:sp>
          <p:nvSpPr>
            <p:cNvPr id="80" name="Rectangle 79"/>
            <p:cNvSpPr/>
            <p:nvPr/>
          </p:nvSpPr>
          <p:spPr>
            <a:xfrm rot="10800000">
              <a:off x="2595445" y="424799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1" name="Rectangle 80"/>
            <p:cNvSpPr>
              <a:spLocks noChangeAspect="1"/>
            </p:cNvSpPr>
            <p:nvPr/>
          </p:nvSpPr>
          <p:spPr>
            <a:xfrm>
              <a:off x="2849796" y="4292424"/>
              <a:ext cx="123206" cy="25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rot="16200000" flipH="1" flipV="1">
              <a:off x="2724209" y="4279034"/>
              <a:ext cx="0" cy="257521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120945" y="6071395"/>
            <a:ext cx="421200" cy="420624"/>
            <a:chOff x="4793746" y="4240791"/>
            <a:chExt cx="421200" cy="420624"/>
          </a:xfrm>
        </p:grpSpPr>
        <p:sp>
          <p:nvSpPr>
            <p:cNvPr id="84" name="Rectangle 83"/>
            <p:cNvSpPr/>
            <p:nvPr/>
          </p:nvSpPr>
          <p:spPr>
            <a:xfrm rot="5400000" flipH="1">
              <a:off x="4794034" y="4240503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/>
            <p:cNvSpPr>
              <a:spLocks noChangeAspect="1"/>
            </p:cNvSpPr>
            <p:nvPr/>
          </p:nvSpPr>
          <p:spPr>
            <a:xfrm rot="16200000" flipH="1">
              <a:off x="4952432" y="4399920"/>
              <a:ext cx="103414" cy="108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793746" y="4240791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793746" y="4247562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990894" y="6038275"/>
            <a:ext cx="421200" cy="420624"/>
            <a:chOff x="5663695" y="4207671"/>
            <a:chExt cx="421200" cy="420624"/>
          </a:xfrm>
        </p:grpSpPr>
        <p:sp>
          <p:nvSpPr>
            <p:cNvPr id="101" name="Rectangle 100"/>
            <p:cNvSpPr/>
            <p:nvPr/>
          </p:nvSpPr>
          <p:spPr>
            <a:xfrm rot="5400000" flipH="1">
              <a:off x="5663983" y="4207383"/>
              <a:ext cx="420624" cy="421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5691904" y="4425911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5884394" y="4424470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696387" y="4237615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5878778" y="4237616"/>
              <a:ext cx="182391" cy="179443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/>
          <p:cNvSpPr txBox="1"/>
          <p:nvPr/>
        </p:nvSpPr>
        <p:spPr>
          <a:xfrm>
            <a:off x="4493427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Step back</a:t>
            </a:r>
            <a:endParaRPr lang="en-SG" sz="1100" dirty="0"/>
          </a:p>
        </p:txBody>
      </p:sp>
      <p:sp>
        <p:nvSpPr>
          <p:cNvPr id="116" name="TextBox 115"/>
          <p:cNvSpPr txBox="1"/>
          <p:nvPr/>
        </p:nvSpPr>
        <p:spPr>
          <a:xfrm>
            <a:off x="5342861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Drill down</a:t>
            </a:r>
            <a:endParaRPr lang="en-SG" sz="11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663338" y="4221634"/>
            <a:ext cx="421202" cy="420627"/>
            <a:chOff x="6745788" y="4166928"/>
            <a:chExt cx="421202" cy="420627"/>
          </a:xfrm>
        </p:grpSpPr>
        <p:sp>
          <p:nvSpPr>
            <p:cNvPr id="105" name="Rectangle 104"/>
            <p:cNvSpPr/>
            <p:nvPr/>
          </p:nvSpPr>
          <p:spPr>
            <a:xfrm rot="5400000" flipH="1">
              <a:off x="6787274" y="4125442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 rot="16200000" flipH="1">
              <a:off x="7014051" y="4434615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72934" y="4262375"/>
            <a:ext cx="421203" cy="420626"/>
            <a:chOff x="7655384" y="4207669"/>
            <a:chExt cx="421203" cy="420626"/>
          </a:xfrm>
        </p:grpSpPr>
        <p:sp>
          <p:nvSpPr>
            <p:cNvPr id="123" name="Rectangle 122"/>
            <p:cNvSpPr/>
            <p:nvPr/>
          </p:nvSpPr>
          <p:spPr>
            <a:xfrm rot="16200000" flipH="1">
              <a:off x="7784971" y="4336679"/>
              <a:ext cx="250130" cy="333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/>
            <p:cNvSpPr>
              <a:spLocks noChangeAspect="1"/>
            </p:cNvSpPr>
            <p:nvPr/>
          </p:nvSpPr>
          <p:spPr>
            <a:xfrm rot="5400000" flipH="1">
              <a:off x="7678644" y="4184409"/>
              <a:ext cx="129680" cy="17619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508996" y="4178585"/>
            <a:ext cx="420624" cy="421200"/>
            <a:chOff x="1508996" y="4178585"/>
            <a:chExt cx="420624" cy="421200"/>
          </a:xfrm>
        </p:grpSpPr>
        <p:sp>
          <p:nvSpPr>
            <p:cNvPr id="58" name="Rectangle 57"/>
            <p:cNvSpPr/>
            <p:nvPr/>
          </p:nvSpPr>
          <p:spPr>
            <a:xfrm rot="10800000">
              <a:off x="1508996" y="417858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Flowchart: Connector 6"/>
            <p:cNvSpPr>
              <a:spLocks noChangeAspect="1"/>
            </p:cNvSpPr>
            <p:nvPr/>
          </p:nvSpPr>
          <p:spPr>
            <a:xfrm>
              <a:off x="1537571" y="4199768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Flowchart: Connector 59"/>
            <p:cNvSpPr>
              <a:spLocks noChangeAspect="1"/>
            </p:cNvSpPr>
            <p:nvPr/>
          </p:nvSpPr>
          <p:spPr>
            <a:xfrm>
              <a:off x="1784304" y="4323390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Flowchart: Connector 127"/>
            <p:cNvSpPr>
              <a:spLocks noChangeAspect="1"/>
            </p:cNvSpPr>
            <p:nvPr/>
          </p:nvSpPr>
          <p:spPr>
            <a:xfrm>
              <a:off x="1531221" y="4451752"/>
              <a:ext cx="122720" cy="123586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77174" y="4284833"/>
            <a:ext cx="421200" cy="420624"/>
            <a:chOff x="6377174" y="4284833"/>
            <a:chExt cx="421200" cy="420624"/>
          </a:xfrm>
        </p:grpSpPr>
        <p:sp>
          <p:nvSpPr>
            <p:cNvPr id="86" name="Rectangle 85"/>
            <p:cNvSpPr/>
            <p:nvPr/>
          </p:nvSpPr>
          <p:spPr>
            <a:xfrm rot="5400000" flipH="1">
              <a:off x="6377462" y="4284545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/>
            <p:cNvSpPr>
              <a:spLocks noChangeAspect="1"/>
            </p:cNvSpPr>
            <p:nvPr/>
          </p:nvSpPr>
          <p:spPr>
            <a:xfrm rot="16200000" flipH="1">
              <a:off x="6511863" y="4418694"/>
              <a:ext cx="151408" cy="15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6377174" y="4284833"/>
              <a:ext cx="421200" cy="420624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77174" y="4291604"/>
              <a:ext cx="421200" cy="413853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6261527" y="4935223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Magnify</a:t>
            </a:r>
            <a:endParaRPr lang="en-SG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7322389" y="4942281"/>
            <a:ext cx="91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Cut to shape</a:t>
            </a:r>
            <a:endParaRPr lang="en-SG" sz="11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524720" y="4243634"/>
            <a:ext cx="420624" cy="421200"/>
            <a:chOff x="7524720" y="4243634"/>
            <a:chExt cx="420624" cy="421200"/>
          </a:xfrm>
        </p:grpSpPr>
        <p:sp>
          <p:nvSpPr>
            <p:cNvPr id="103" name="Rectangle 102"/>
            <p:cNvSpPr/>
            <p:nvPr/>
          </p:nvSpPr>
          <p:spPr>
            <a:xfrm flipH="1">
              <a:off x="7524720" y="4243634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08" name="Flowchart: Connector 41"/>
            <p:cNvSpPr/>
            <p:nvPr/>
          </p:nvSpPr>
          <p:spPr>
            <a:xfrm rot="771170">
              <a:off x="7598281" y="4279539"/>
              <a:ext cx="304205" cy="315702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341794" y="6148370"/>
            <a:ext cx="918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Double click to open properties</a:t>
            </a:r>
            <a:endParaRPr lang="en-SG" sz="11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90527" y="5606506"/>
            <a:ext cx="421200" cy="420624"/>
            <a:chOff x="1590527" y="5606506"/>
            <a:chExt cx="421200" cy="420624"/>
          </a:xfrm>
        </p:grpSpPr>
        <p:sp>
          <p:nvSpPr>
            <p:cNvPr id="107" name="Rectangle 106"/>
            <p:cNvSpPr/>
            <p:nvPr/>
          </p:nvSpPr>
          <p:spPr>
            <a:xfrm rot="5400000" flipH="1">
              <a:off x="1590815" y="560621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Flowchart: Delay 14"/>
            <p:cNvSpPr/>
            <p:nvPr/>
          </p:nvSpPr>
          <p:spPr>
            <a:xfrm rot="16200000">
              <a:off x="1648697" y="5650130"/>
              <a:ext cx="304863" cy="333375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2" name="Flowchart: Delay 110"/>
            <p:cNvSpPr/>
            <p:nvPr/>
          </p:nvSpPr>
          <p:spPr>
            <a:xfrm rot="5400000" flipH="1">
              <a:off x="1801444" y="5735162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Flowchart: Delay 110"/>
            <p:cNvSpPr/>
            <p:nvPr/>
          </p:nvSpPr>
          <p:spPr>
            <a:xfrm rot="16200000">
              <a:off x="1665415" y="5735161"/>
              <a:ext cx="134696" cy="88795"/>
            </a:xfrm>
            <a:custGeom>
              <a:avLst/>
              <a:gdLst>
                <a:gd name="connsiteX0" fmla="*/ 304864 w 304864"/>
                <a:gd name="connsiteY0" fmla="*/ 166688 h 173037"/>
                <a:gd name="connsiteX1" fmla="*/ 303692 w 304864"/>
                <a:gd name="connsiteY1" fmla="*/ 173037 h 173037"/>
                <a:gd name="connsiteX2" fmla="*/ 0 w 304864"/>
                <a:gd name="connsiteY2" fmla="*/ 173037 h 173037"/>
                <a:gd name="connsiteX3" fmla="*/ 0 w 304864"/>
                <a:gd name="connsiteY3" fmla="*/ 0 h 173037"/>
                <a:gd name="connsiteX4" fmla="*/ 112345 w 304864"/>
                <a:gd name="connsiteY4" fmla="*/ 4 h 173037"/>
                <a:gd name="connsiteX5" fmla="*/ 304864 w 304864"/>
                <a:gd name="connsiteY5" fmla="*/ 166688 h 173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64" h="173037">
                  <a:moveTo>
                    <a:pt x="304864" y="166688"/>
                  </a:moveTo>
                  <a:lnTo>
                    <a:pt x="303692" y="173037"/>
                  </a:lnTo>
                  <a:lnTo>
                    <a:pt x="0" y="173037"/>
                  </a:lnTo>
                  <a:lnTo>
                    <a:pt x="0" y="0"/>
                  </a:lnTo>
                  <a:lnTo>
                    <a:pt x="112345" y="4"/>
                  </a:lnTo>
                  <a:cubicBezTo>
                    <a:pt x="196531" y="4"/>
                    <a:pt x="304864" y="74629"/>
                    <a:pt x="304864" y="166688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71688" y="6179530"/>
            <a:ext cx="918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Convert to picture</a:t>
            </a:r>
            <a:endParaRPr lang="en-SG" sz="11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2720421" y="5637666"/>
            <a:ext cx="421200" cy="420624"/>
            <a:chOff x="2720421" y="5637666"/>
            <a:chExt cx="421200" cy="420624"/>
          </a:xfrm>
        </p:grpSpPr>
        <p:sp>
          <p:nvSpPr>
            <p:cNvPr id="118" name="Rectangle 117"/>
            <p:cNvSpPr/>
            <p:nvPr/>
          </p:nvSpPr>
          <p:spPr>
            <a:xfrm rot="5400000" flipH="1">
              <a:off x="2720709" y="5637378"/>
              <a:ext cx="420624" cy="421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2778591" y="5681290"/>
              <a:ext cx="304863" cy="333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Freeform 23"/>
          <p:cNvSpPr/>
          <p:nvPr/>
        </p:nvSpPr>
        <p:spPr>
          <a:xfrm>
            <a:off x="2747963" y="5762625"/>
            <a:ext cx="333375" cy="254793"/>
          </a:xfrm>
          <a:custGeom>
            <a:avLst/>
            <a:gdLst>
              <a:gd name="connsiteX0" fmla="*/ 0 w 357187"/>
              <a:gd name="connsiteY0" fmla="*/ 104775 h 180975"/>
              <a:gd name="connsiteX1" fmla="*/ 104775 w 357187"/>
              <a:gd name="connsiteY1" fmla="*/ 0 h 180975"/>
              <a:gd name="connsiteX2" fmla="*/ 357187 w 357187"/>
              <a:gd name="connsiteY2" fmla="*/ 180975 h 180975"/>
              <a:gd name="connsiteX0" fmla="*/ 0 w 333375"/>
              <a:gd name="connsiteY0" fmla="*/ 104775 h 254793"/>
              <a:gd name="connsiteX1" fmla="*/ 104775 w 333375"/>
              <a:gd name="connsiteY1" fmla="*/ 0 h 254793"/>
              <a:gd name="connsiteX2" fmla="*/ 333375 w 333375"/>
              <a:gd name="connsiteY2" fmla="*/ 254793 h 25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375" h="254793">
                <a:moveTo>
                  <a:pt x="0" y="104775"/>
                </a:moveTo>
                <a:lnTo>
                  <a:pt x="104775" y="0"/>
                </a:lnTo>
                <a:lnTo>
                  <a:pt x="333375" y="254793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Freeform 30"/>
          <p:cNvSpPr/>
          <p:nvPr/>
        </p:nvSpPr>
        <p:spPr>
          <a:xfrm>
            <a:off x="2933701" y="5781675"/>
            <a:ext cx="180974" cy="245269"/>
          </a:xfrm>
          <a:custGeom>
            <a:avLst/>
            <a:gdLst>
              <a:gd name="connsiteX0" fmla="*/ 0 w 147637"/>
              <a:gd name="connsiteY0" fmla="*/ 42863 h 171450"/>
              <a:gd name="connsiteX1" fmla="*/ 57150 w 147637"/>
              <a:gd name="connsiteY1" fmla="*/ 0 h 171450"/>
              <a:gd name="connsiteX2" fmla="*/ 147637 w 147637"/>
              <a:gd name="connsiteY2" fmla="*/ 28575 h 171450"/>
              <a:gd name="connsiteX3" fmla="*/ 138112 w 147637"/>
              <a:gd name="connsiteY3" fmla="*/ 171450 h 171450"/>
              <a:gd name="connsiteX4" fmla="*/ 0 w 147637"/>
              <a:gd name="connsiteY4" fmla="*/ 42863 h 171450"/>
              <a:gd name="connsiteX0" fmla="*/ 0 w 180974"/>
              <a:gd name="connsiteY0" fmla="*/ 45244 h 171450"/>
              <a:gd name="connsiteX1" fmla="*/ 90487 w 180974"/>
              <a:gd name="connsiteY1" fmla="*/ 0 h 171450"/>
              <a:gd name="connsiteX2" fmla="*/ 180974 w 180974"/>
              <a:gd name="connsiteY2" fmla="*/ 28575 h 171450"/>
              <a:gd name="connsiteX3" fmla="*/ 171449 w 180974"/>
              <a:gd name="connsiteY3" fmla="*/ 171450 h 171450"/>
              <a:gd name="connsiteX4" fmla="*/ 0 w 180974"/>
              <a:gd name="connsiteY4" fmla="*/ 45244 h 171450"/>
              <a:gd name="connsiteX0" fmla="*/ 0 w 180974"/>
              <a:gd name="connsiteY0" fmla="*/ 45244 h 245269"/>
              <a:gd name="connsiteX1" fmla="*/ 90487 w 180974"/>
              <a:gd name="connsiteY1" fmla="*/ 0 h 245269"/>
              <a:gd name="connsiteX2" fmla="*/ 180974 w 180974"/>
              <a:gd name="connsiteY2" fmla="*/ 28575 h 245269"/>
              <a:gd name="connsiteX3" fmla="*/ 171449 w 180974"/>
              <a:gd name="connsiteY3" fmla="*/ 245269 h 245269"/>
              <a:gd name="connsiteX4" fmla="*/ 0 w 180974"/>
              <a:gd name="connsiteY4" fmla="*/ 45244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4" h="245269">
                <a:moveTo>
                  <a:pt x="0" y="45244"/>
                </a:moveTo>
                <a:lnTo>
                  <a:pt x="90487" y="0"/>
                </a:lnTo>
                <a:lnTo>
                  <a:pt x="180974" y="28575"/>
                </a:lnTo>
                <a:lnTo>
                  <a:pt x="171449" y="245269"/>
                </a:lnTo>
                <a:lnTo>
                  <a:pt x="0" y="45244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98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89</Words>
  <Application>Microsoft Office PowerPoint</Application>
  <PresentationFormat>On-screen Show (4:3)</PresentationFormat>
  <Paragraphs>39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Rockwell Extra Bold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 Chatura Rajapakse</cp:lastModifiedBy>
  <cp:revision>82</cp:revision>
  <dcterms:created xsi:type="dcterms:W3CDTF">2006-08-16T00:00:00Z</dcterms:created>
  <dcterms:modified xsi:type="dcterms:W3CDTF">2014-02-24T08:47:46Z</dcterms:modified>
</cp:coreProperties>
</file>