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56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15/2/2014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 userDrawn="1"/>
        </p:nvSpPr>
        <p:spPr>
          <a:xfrm>
            <a:off x="1" y="0"/>
            <a:ext cx="9108504" cy="6858000"/>
          </a:xfrm>
          <a:prstGeom prst="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62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15/2/2014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91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15/2/2014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91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15/2/2014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302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15/2/2014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89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15/2/2014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562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15/2/2014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23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15/2/2014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96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15/2/2014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787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15/2/2014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850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87E1-558D-4517-B318-A1C4E5C8258D}" type="datetimeFigureOut">
              <a:rPr lang="en-SG" smtClean="0"/>
              <a:t>15/2/2014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23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87E1-558D-4517-B318-A1C4E5C8258D}" type="datetimeFigureOut">
              <a:rPr lang="en-SG" smtClean="0"/>
              <a:t>15/2/2014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94D7-39B8-480F-B894-CCBE85B91FD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18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21520580350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0800" y="3869987"/>
            <a:ext cx="1632408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3156544" y="3869987"/>
            <a:ext cx="1624256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156544" y="4389585"/>
            <a:ext cx="3248512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badcell"/>
          <p:cNvSpPr/>
          <p:nvPr/>
        </p:nvSpPr>
        <p:spPr>
          <a:xfrm>
            <a:off x="1547664" y="1556792"/>
            <a:ext cx="3240360" cy="10801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cell group"/>
          <p:cNvGrpSpPr/>
          <p:nvPr/>
        </p:nvGrpSpPr>
        <p:grpSpPr>
          <a:xfrm>
            <a:off x="-108520" y="3869987"/>
            <a:ext cx="3256664" cy="1023654"/>
            <a:chOff x="138504" y="3869987"/>
            <a:chExt cx="3256664" cy="1023654"/>
          </a:xfrm>
        </p:grpSpPr>
        <p:sp>
          <p:nvSpPr>
            <p:cNvPr id="13" name="Rounded Rectangle 12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" name="cell group"/>
          <p:cNvGrpSpPr/>
          <p:nvPr/>
        </p:nvGrpSpPr>
        <p:grpSpPr>
          <a:xfrm>
            <a:off x="6413208" y="3877758"/>
            <a:ext cx="3256664" cy="1023654"/>
            <a:chOff x="138504" y="3869987"/>
            <a:chExt cx="3256664" cy="1023654"/>
          </a:xfrm>
        </p:grpSpPr>
        <p:sp>
          <p:nvSpPr>
            <p:cNvPr id="21" name="Rounded Rectangle 20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1" name="bad"/>
          <p:cNvGrpSpPr/>
          <p:nvPr/>
        </p:nvGrpSpPr>
        <p:grpSpPr>
          <a:xfrm>
            <a:off x="4854011" y="722440"/>
            <a:ext cx="2129360" cy="858532"/>
            <a:chOff x="4854011" y="722440"/>
            <a:chExt cx="2129360" cy="858532"/>
          </a:xfrm>
        </p:grpSpPr>
        <p:sp>
          <p:nvSpPr>
            <p:cNvPr id="24" name="TextBox 23"/>
            <p:cNvSpPr txBox="1"/>
            <p:nvPr/>
          </p:nvSpPr>
          <p:spPr>
            <a:xfrm rot="20395257">
              <a:off x="5183171" y="722440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Bad cell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854011" y="1247686"/>
              <a:ext cx="418744" cy="333286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0" name="good"/>
          <p:cNvGrpSpPr/>
          <p:nvPr/>
        </p:nvGrpSpPr>
        <p:grpSpPr>
          <a:xfrm>
            <a:off x="3918816" y="5175416"/>
            <a:ext cx="2254039" cy="1166379"/>
            <a:chOff x="3918816" y="5175416"/>
            <a:chExt cx="2254039" cy="1166379"/>
          </a:xfrm>
        </p:grpSpPr>
        <p:sp>
          <p:nvSpPr>
            <p:cNvPr id="28" name="TextBox 27"/>
            <p:cNvSpPr txBox="1"/>
            <p:nvPr/>
          </p:nvSpPr>
          <p:spPr>
            <a:xfrm rot="640552">
              <a:off x="4372655" y="5387688"/>
              <a:ext cx="1800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Good cells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 rot="314146" flipV="1">
              <a:off x="3918816" y="5175416"/>
              <a:ext cx="418744" cy="422784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c1"/>
          <p:cNvSpPr/>
          <p:nvPr/>
        </p:nvSpPr>
        <p:spPr>
          <a:xfrm>
            <a:off x="184808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c2"/>
          <p:cNvSpPr/>
          <p:nvPr/>
        </p:nvSpPr>
        <p:spPr>
          <a:xfrm>
            <a:off x="256917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c3"/>
          <p:cNvSpPr/>
          <p:nvPr/>
        </p:nvSpPr>
        <p:spPr>
          <a:xfrm>
            <a:off x="329026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c4"/>
          <p:cNvSpPr/>
          <p:nvPr/>
        </p:nvSpPr>
        <p:spPr>
          <a:xfrm>
            <a:off x="4011355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889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21520580350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/>
          </p:cNvSpPr>
          <p:nvPr/>
        </p:nvSpPr>
        <p:spPr>
          <a:xfrm>
            <a:off x="4780800" y="3869987"/>
            <a:ext cx="1632408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>
            <a:off x="3156544" y="3869987"/>
            <a:ext cx="1624256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156544" y="4389585"/>
            <a:ext cx="3248512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badcell"/>
          <p:cNvSpPr/>
          <p:nvPr/>
        </p:nvSpPr>
        <p:spPr>
          <a:xfrm>
            <a:off x="1547664" y="1556792"/>
            <a:ext cx="3240360" cy="10801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cell group"/>
          <p:cNvGrpSpPr/>
          <p:nvPr/>
        </p:nvGrpSpPr>
        <p:grpSpPr>
          <a:xfrm>
            <a:off x="-108520" y="3869987"/>
            <a:ext cx="3256664" cy="1023654"/>
            <a:chOff x="138504" y="3869987"/>
            <a:chExt cx="3256664" cy="1023654"/>
          </a:xfrm>
        </p:grpSpPr>
        <p:sp>
          <p:nvSpPr>
            <p:cNvPr id="13" name="Rounded Rectangle 12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" name="cell group"/>
          <p:cNvGrpSpPr/>
          <p:nvPr/>
        </p:nvGrpSpPr>
        <p:grpSpPr>
          <a:xfrm>
            <a:off x="6413208" y="3877758"/>
            <a:ext cx="3256664" cy="1023654"/>
            <a:chOff x="138504" y="3869987"/>
            <a:chExt cx="3256664" cy="1023654"/>
          </a:xfrm>
        </p:grpSpPr>
        <p:sp>
          <p:nvSpPr>
            <p:cNvPr id="21" name="Rounded Rectangle 20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1" name="bad"/>
          <p:cNvGrpSpPr/>
          <p:nvPr/>
        </p:nvGrpSpPr>
        <p:grpSpPr>
          <a:xfrm>
            <a:off x="4854011" y="722440"/>
            <a:ext cx="2129360" cy="858532"/>
            <a:chOff x="4854011" y="722440"/>
            <a:chExt cx="2129360" cy="858532"/>
          </a:xfrm>
        </p:grpSpPr>
        <p:sp>
          <p:nvSpPr>
            <p:cNvPr id="24" name="TextBox 23"/>
            <p:cNvSpPr txBox="1"/>
            <p:nvPr/>
          </p:nvSpPr>
          <p:spPr>
            <a:xfrm rot="20395257">
              <a:off x="5183171" y="722440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Bad cell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854011" y="1247686"/>
              <a:ext cx="418744" cy="333286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0" name="good"/>
          <p:cNvGrpSpPr/>
          <p:nvPr/>
        </p:nvGrpSpPr>
        <p:grpSpPr>
          <a:xfrm>
            <a:off x="3918816" y="5175416"/>
            <a:ext cx="2254039" cy="1166379"/>
            <a:chOff x="3918816" y="5175416"/>
            <a:chExt cx="2254039" cy="1166379"/>
          </a:xfrm>
        </p:grpSpPr>
        <p:sp>
          <p:nvSpPr>
            <p:cNvPr id="28" name="TextBox 27"/>
            <p:cNvSpPr txBox="1"/>
            <p:nvPr/>
          </p:nvSpPr>
          <p:spPr>
            <a:xfrm rot="640552">
              <a:off x="4372655" y="5387688"/>
              <a:ext cx="1800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Good cells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 rot="314146" flipV="1">
              <a:off x="3918816" y="5175416"/>
              <a:ext cx="418744" cy="422784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c1"/>
          <p:cNvSpPr>
            <a:spLocks/>
          </p:cNvSpPr>
          <p:nvPr/>
        </p:nvSpPr>
        <p:spPr>
          <a:xfrm>
            <a:off x="184808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c2"/>
          <p:cNvSpPr>
            <a:spLocks/>
          </p:cNvSpPr>
          <p:nvPr/>
        </p:nvSpPr>
        <p:spPr>
          <a:xfrm>
            <a:off x="256917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c3"/>
          <p:cNvSpPr>
            <a:spLocks/>
          </p:cNvSpPr>
          <p:nvPr/>
        </p:nvSpPr>
        <p:spPr>
          <a:xfrm>
            <a:off x="329026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c4"/>
          <p:cNvSpPr>
            <a:spLocks/>
          </p:cNvSpPr>
          <p:nvPr/>
        </p:nvSpPr>
        <p:spPr>
          <a:xfrm>
            <a:off x="4011355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badcell"/>
          <p:cNvSpPr>
            <a:spLocks/>
          </p:cNvSpPr>
          <p:nvPr/>
        </p:nvSpPr>
        <p:spPr>
          <a:xfrm rot="450000">
            <a:off x="1783426" y="1761744"/>
            <a:ext cx="3012335" cy="10077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badcell"/>
          <p:cNvSpPr>
            <a:spLocks/>
          </p:cNvSpPr>
          <p:nvPr/>
        </p:nvSpPr>
        <p:spPr>
          <a:xfrm rot="900000">
            <a:off x="2019187" y="1966694"/>
            <a:ext cx="2784309" cy="9353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badcell"/>
          <p:cNvSpPr>
            <a:spLocks/>
          </p:cNvSpPr>
          <p:nvPr/>
        </p:nvSpPr>
        <p:spPr>
          <a:xfrm rot="1350000">
            <a:off x="2254948" y="2171645"/>
            <a:ext cx="2556284" cy="8629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badcell"/>
          <p:cNvSpPr>
            <a:spLocks/>
          </p:cNvSpPr>
          <p:nvPr/>
        </p:nvSpPr>
        <p:spPr>
          <a:xfrm rot="1800000">
            <a:off x="2490709" y="2376595"/>
            <a:ext cx="2328258" cy="7906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badcell"/>
          <p:cNvSpPr>
            <a:spLocks/>
          </p:cNvSpPr>
          <p:nvPr/>
        </p:nvSpPr>
        <p:spPr>
          <a:xfrm rot="2250000">
            <a:off x="2726471" y="2581547"/>
            <a:ext cx="2100233" cy="71824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badcell"/>
          <p:cNvSpPr>
            <a:spLocks/>
          </p:cNvSpPr>
          <p:nvPr/>
        </p:nvSpPr>
        <p:spPr>
          <a:xfrm rot="2700000">
            <a:off x="2962232" y="2786497"/>
            <a:ext cx="1872208" cy="6458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badcell"/>
          <p:cNvSpPr>
            <a:spLocks/>
          </p:cNvSpPr>
          <p:nvPr/>
        </p:nvSpPr>
        <p:spPr>
          <a:xfrm rot="3150000">
            <a:off x="3197993" y="2991448"/>
            <a:ext cx="1644182" cy="5734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badcell"/>
          <p:cNvSpPr>
            <a:spLocks/>
          </p:cNvSpPr>
          <p:nvPr/>
        </p:nvSpPr>
        <p:spPr>
          <a:xfrm rot="3600000">
            <a:off x="3433755" y="3196399"/>
            <a:ext cx="1416157" cy="5011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badcell"/>
          <p:cNvSpPr>
            <a:spLocks/>
          </p:cNvSpPr>
          <p:nvPr/>
        </p:nvSpPr>
        <p:spPr>
          <a:xfrm rot="4050000">
            <a:off x="3669517" y="3401350"/>
            <a:ext cx="1188131" cy="4287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badcell"/>
          <p:cNvSpPr>
            <a:spLocks/>
          </p:cNvSpPr>
          <p:nvPr/>
        </p:nvSpPr>
        <p:spPr>
          <a:xfrm rot="4500000">
            <a:off x="3905278" y="3606300"/>
            <a:ext cx="960106" cy="35637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badcell"/>
          <p:cNvSpPr>
            <a:spLocks/>
          </p:cNvSpPr>
          <p:nvPr/>
        </p:nvSpPr>
        <p:spPr>
          <a:xfrm rot="4950000">
            <a:off x="4141039" y="3811251"/>
            <a:ext cx="732080" cy="284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badcell"/>
          <p:cNvSpPr>
            <a:spLocks/>
          </p:cNvSpPr>
          <p:nvPr/>
        </p:nvSpPr>
        <p:spPr>
          <a:xfrm rot="5400000">
            <a:off x="4376801" y="4016203"/>
            <a:ext cx="504055" cy="2116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PIndicator20140215205803539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8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261987 0 -0.001261987 0 -0.002523973 0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2828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779183 0 -0.006779183 0 -0.01355837 0 E" pathEditMode="relative" ptsTypes="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84734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005665532 0 -0.0005665532 0 -0.001133106 E" pathEditMode="relative" ptsTypes="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723485 0.1852612 -0.004723485 0.1852612 -0.00944697 0.3705224 E" pathEditMode="relative" ptsTypes="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335973 0.1271386 0.1335973 0.1271386 0.2671946 0.2542771 E" pathEditMode="relative" ptsTypes="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21846" y="21846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031601 0.1260103 0.1031601 0.1260103 0.2063202 0.2520205 E" pathEditMode="relative" ptsTypes=""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21846" y="21846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856253 0.1272949 0.06856253 0.1272949 0.1371251 0.2545898 E" pathEditMode="relative" ptsTypes="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</p:cBhvr>
                                      <p:by x="21846" y="21846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926971 0.1262662 0.01926971 0.1262662 0.03853942 0.2525323 E" pathEditMode="relative" ptsTypes="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21846" y="2184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5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25" grpId="0" animBg="1"/>
      <p:bldP spid="25" grpId="1" animBg="1"/>
      <p:bldP spid="26" grpId="0" animBg="1"/>
      <p:bldP spid="26" grpId="1" animBg="1"/>
      <p:bldP spid="32" grpId="0" animBg="1"/>
      <p:bldP spid="32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Multi2014021520590465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34641" y="3869987"/>
            <a:ext cx="1678568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3156543" y="3869987"/>
            <a:ext cx="1376303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156544" y="4389585"/>
            <a:ext cx="3248512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badcell"/>
          <p:cNvSpPr/>
          <p:nvPr/>
        </p:nvSpPr>
        <p:spPr>
          <a:xfrm rot="5400000">
            <a:off x="4376800" y="4016202"/>
            <a:ext cx="504055" cy="2116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4" name="cell group"/>
          <p:cNvGrpSpPr/>
          <p:nvPr/>
        </p:nvGrpSpPr>
        <p:grpSpPr>
          <a:xfrm>
            <a:off x="6413208" y="3869987"/>
            <a:ext cx="3256664" cy="1023654"/>
            <a:chOff x="138504" y="3869987"/>
            <a:chExt cx="3256664" cy="1023654"/>
          </a:xfrm>
        </p:grpSpPr>
        <p:sp>
          <p:nvSpPr>
            <p:cNvPr id="15" name="Rounded Rectangle 14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8" name="cell group"/>
          <p:cNvGrpSpPr/>
          <p:nvPr/>
        </p:nvGrpSpPr>
        <p:grpSpPr>
          <a:xfrm>
            <a:off x="-108520" y="3869987"/>
            <a:ext cx="3256664" cy="1023654"/>
            <a:chOff x="138504" y="3869987"/>
            <a:chExt cx="3256664" cy="1023654"/>
          </a:xfrm>
        </p:grpSpPr>
        <p:sp>
          <p:nvSpPr>
            <p:cNvPr id="19" name="Rounded Rectangle 18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ood"/>
          <p:cNvGrpSpPr/>
          <p:nvPr/>
        </p:nvGrpSpPr>
        <p:grpSpPr>
          <a:xfrm>
            <a:off x="3918816" y="5175416"/>
            <a:ext cx="2254039" cy="1166379"/>
            <a:chOff x="3918816" y="5175416"/>
            <a:chExt cx="2254039" cy="1166379"/>
          </a:xfrm>
        </p:grpSpPr>
        <p:sp>
          <p:nvSpPr>
            <p:cNvPr id="24" name="TextBox 23"/>
            <p:cNvSpPr txBox="1"/>
            <p:nvPr/>
          </p:nvSpPr>
          <p:spPr>
            <a:xfrm rot="640552">
              <a:off x="4372655" y="5387688"/>
              <a:ext cx="1800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Good cells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314146" flipV="1">
              <a:off x="3918816" y="5175416"/>
              <a:ext cx="418744" cy="422784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" name="bad"/>
          <p:cNvGrpSpPr/>
          <p:nvPr/>
        </p:nvGrpSpPr>
        <p:grpSpPr>
          <a:xfrm>
            <a:off x="4767628" y="3263483"/>
            <a:ext cx="2129360" cy="858532"/>
            <a:chOff x="4854011" y="722440"/>
            <a:chExt cx="2129360" cy="858532"/>
          </a:xfrm>
        </p:grpSpPr>
        <p:sp>
          <p:nvSpPr>
            <p:cNvPr id="27" name="TextBox 26"/>
            <p:cNvSpPr txBox="1"/>
            <p:nvPr/>
          </p:nvSpPr>
          <p:spPr>
            <a:xfrm rot="20395257">
              <a:off x="5183171" y="722440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Bad cell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854011" y="1247686"/>
              <a:ext cx="418744" cy="333286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9" name="c1"/>
          <p:cNvSpPr/>
          <p:nvPr/>
        </p:nvSpPr>
        <p:spPr>
          <a:xfrm>
            <a:off x="4460142" y="3793491"/>
            <a:ext cx="94387" cy="94387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c2"/>
          <p:cNvSpPr/>
          <p:nvPr/>
        </p:nvSpPr>
        <p:spPr>
          <a:xfrm>
            <a:off x="4624596" y="3778015"/>
            <a:ext cx="94387" cy="94387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c3"/>
          <p:cNvSpPr/>
          <p:nvPr/>
        </p:nvSpPr>
        <p:spPr>
          <a:xfrm>
            <a:off x="4712966" y="3795635"/>
            <a:ext cx="94387" cy="94387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c4"/>
          <p:cNvSpPr/>
          <p:nvPr/>
        </p:nvSpPr>
        <p:spPr>
          <a:xfrm>
            <a:off x="4532590" y="3781525"/>
            <a:ext cx="94387" cy="94387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69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21520590465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>
            <a:spLocks/>
          </p:cNvSpPr>
          <p:nvPr/>
        </p:nvSpPr>
        <p:spPr>
          <a:xfrm>
            <a:off x="4734641" y="3869987"/>
            <a:ext cx="1678568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>
            <a:off x="3156543" y="3869987"/>
            <a:ext cx="1376303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156544" y="4389585"/>
            <a:ext cx="3248512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badcell"/>
          <p:cNvSpPr/>
          <p:nvPr/>
        </p:nvSpPr>
        <p:spPr>
          <a:xfrm rot="5400000">
            <a:off x="4376800" y="4016202"/>
            <a:ext cx="504055" cy="2116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14" name="cell group"/>
          <p:cNvGrpSpPr/>
          <p:nvPr/>
        </p:nvGrpSpPr>
        <p:grpSpPr>
          <a:xfrm>
            <a:off x="6413208" y="3869987"/>
            <a:ext cx="3256664" cy="1023654"/>
            <a:chOff x="138504" y="3869987"/>
            <a:chExt cx="3256664" cy="1023654"/>
          </a:xfrm>
        </p:grpSpPr>
        <p:sp>
          <p:nvSpPr>
            <p:cNvPr id="15" name="Rounded Rectangle 14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8" name="cell group"/>
          <p:cNvGrpSpPr/>
          <p:nvPr/>
        </p:nvGrpSpPr>
        <p:grpSpPr>
          <a:xfrm>
            <a:off x="-108520" y="3869987"/>
            <a:ext cx="3256664" cy="1023654"/>
            <a:chOff x="138504" y="3869987"/>
            <a:chExt cx="3256664" cy="1023654"/>
          </a:xfrm>
        </p:grpSpPr>
        <p:sp>
          <p:nvSpPr>
            <p:cNvPr id="19" name="Rounded Rectangle 18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" name="good"/>
          <p:cNvGrpSpPr/>
          <p:nvPr/>
        </p:nvGrpSpPr>
        <p:grpSpPr>
          <a:xfrm>
            <a:off x="3918816" y="5175416"/>
            <a:ext cx="2254039" cy="1166379"/>
            <a:chOff x="3918816" y="5175416"/>
            <a:chExt cx="2254039" cy="1166379"/>
          </a:xfrm>
        </p:grpSpPr>
        <p:sp>
          <p:nvSpPr>
            <p:cNvPr id="24" name="TextBox 23"/>
            <p:cNvSpPr txBox="1"/>
            <p:nvPr/>
          </p:nvSpPr>
          <p:spPr>
            <a:xfrm rot="640552">
              <a:off x="4372655" y="5387688"/>
              <a:ext cx="1800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Good cells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314146" flipV="1">
              <a:off x="3918816" y="5175416"/>
              <a:ext cx="418744" cy="422784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6" name="bad"/>
          <p:cNvGrpSpPr/>
          <p:nvPr/>
        </p:nvGrpSpPr>
        <p:grpSpPr>
          <a:xfrm>
            <a:off x="4767628" y="3263483"/>
            <a:ext cx="2129360" cy="858532"/>
            <a:chOff x="4854011" y="722440"/>
            <a:chExt cx="2129360" cy="858532"/>
          </a:xfrm>
        </p:grpSpPr>
        <p:sp>
          <p:nvSpPr>
            <p:cNvPr id="27" name="TextBox 26"/>
            <p:cNvSpPr txBox="1"/>
            <p:nvPr/>
          </p:nvSpPr>
          <p:spPr>
            <a:xfrm rot="20395257">
              <a:off x="5183171" y="722440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Bad cell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854011" y="1247686"/>
              <a:ext cx="418744" cy="333286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badcell"/>
          <p:cNvSpPr>
            <a:spLocks/>
          </p:cNvSpPr>
          <p:nvPr/>
        </p:nvSpPr>
        <p:spPr>
          <a:xfrm rot="4950000">
            <a:off x="4141038" y="3811250"/>
            <a:ext cx="732080" cy="284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badcell"/>
          <p:cNvSpPr>
            <a:spLocks/>
          </p:cNvSpPr>
          <p:nvPr/>
        </p:nvSpPr>
        <p:spPr>
          <a:xfrm rot="4500000">
            <a:off x="3905277" y="3606300"/>
            <a:ext cx="960106" cy="35637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5" name="badcell"/>
          <p:cNvSpPr>
            <a:spLocks/>
          </p:cNvSpPr>
          <p:nvPr/>
        </p:nvSpPr>
        <p:spPr>
          <a:xfrm rot="4050000">
            <a:off x="3669516" y="3401349"/>
            <a:ext cx="1188131" cy="42874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badcell"/>
          <p:cNvSpPr>
            <a:spLocks/>
          </p:cNvSpPr>
          <p:nvPr/>
        </p:nvSpPr>
        <p:spPr>
          <a:xfrm rot="3600000">
            <a:off x="3433754" y="3196399"/>
            <a:ext cx="1416157" cy="5011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badcell"/>
          <p:cNvSpPr>
            <a:spLocks/>
          </p:cNvSpPr>
          <p:nvPr/>
        </p:nvSpPr>
        <p:spPr>
          <a:xfrm rot="3150000">
            <a:off x="3197993" y="2991447"/>
            <a:ext cx="1644182" cy="57349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8" name="badcell"/>
          <p:cNvSpPr>
            <a:spLocks/>
          </p:cNvSpPr>
          <p:nvPr/>
        </p:nvSpPr>
        <p:spPr>
          <a:xfrm rot="2700000">
            <a:off x="2962232" y="2786497"/>
            <a:ext cx="1872207" cy="6458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badcell"/>
          <p:cNvSpPr>
            <a:spLocks/>
          </p:cNvSpPr>
          <p:nvPr/>
        </p:nvSpPr>
        <p:spPr>
          <a:xfrm rot="2250000">
            <a:off x="2726471" y="2581546"/>
            <a:ext cx="2100233" cy="71824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badcell"/>
          <p:cNvSpPr>
            <a:spLocks/>
          </p:cNvSpPr>
          <p:nvPr/>
        </p:nvSpPr>
        <p:spPr>
          <a:xfrm rot="1800000">
            <a:off x="2490709" y="2376595"/>
            <a:ext cx="2328258" cy="79062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badcell"/>
          <p:cNvSpPr>
            <a:spLocks/>
          </p:cNvSpPr>
          <p:nvPr/>
        </p:nvSpPr>
        <p:spPr>
          <a:xfrm rot="1350000">
            <a:off x="2254947" y="2171644"/>
            <a:ext cx="2556284" cy="8629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badcell"/>
          <p:cNvSpPr>
            <a:spLocks/>
          </p:cNvSpPr>
          <p:nvPr/>
        </p:nvSpPr>
        <p:spPr>
          <a:xfrm rot="900000">
            <a:off x="2019187" y="1966693"/>
            <a:ext cx="2784309" cy="9353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badcell"/>
          <p:cNvSpPr>
            <a:spLocks/>
          </p:cNvSpPr>
          <p:nvPr/>
        </p:nvSpPr>
        <p:spPr>
          <a:xfrm rot="450000">
            <a:off x="1783425" y="1761743"/>
            <a:ext cx="3012335" cy="10077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4" name="badcell"/>
          <p:cNvSpPr>
            <a:spLocks/>
          </p:cNvSpPr>
          <p:nvPr/>
        </p:nvSpPr>
        <p:spPr>
          <a:xfrm>
            <a:off x="1547663" y="1556791"/>
            <a:ext cx="3240360" cy="10801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PIndicator20140215205904681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29" name="c1"/>
          <p:cNvSpPr>
            <a:spLocks/>
          </p:cNvSpPr>
          <p:nvPr/>
        </p:nvSpPr>
        <p:spPr>
          <a:xfrm>
            <a:off x="4460142" y="3793491"/>
            <a:ext cx="94387" cy="94387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c2"/>
          <p:cNvSpPr>
            <a:spLocks/>
          </p:cNvSpPr>
          <p:nvPr/>
        </p:nvSpPr>
        <p:spPr>
          <a:xfrm>
            <a:off x="4624596" y="3778015"/>
            <a:ext cx="94387" cy="94387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c3"/>
          <p:cNvSpPr>
            <a:spLocks/>
          </p:cNvSpPr>
          <p:nvPr/>
        </p:nvSpPr>
        <p:spPr>
          <a:xfrm>
            <a:off x="4712966" y="3795635"/>
            <a:ext cx="94387" cy="94387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c4"/>
          <p:cNvSpPr>
            <a:spLocks/>
          </p:cNvSpPr>
          <p:nvPr/>
        </p:nvSpPr>
        <p:spPr>
          <a:xfrm>
            <a:off x="4532590" y="3781525"/>
            <a:ext cx="94387" cy="94387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948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261987 0 0.001261987 0 0.002523973 0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9725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779183 0 0.006779183 0 0.01355837 0 E" pathEditMode="relative" ptsTypes="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18016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005665532 0 0.0005665532 0 0.001133106 E" pathEditMode="relative" ptsTypes="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4723485 -0.1852612 0.004723485 -0.1852612 0.00944697 -0.3705224 E" pathEditMode="relative" ptsTypes="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335973 -0.1271386 -0.1335973 -0.1271386 -0.2671946 -0.2542771 E" pathEditMode="relative" ptsTypes="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457741" y="457741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031601 -0.1260103 -0.1031601 -0.1260103 -0.2063202 -0.2520205 E" pathEditMode="relative" ptsTypes="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457741" y="457741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856253 -0.1272949 -0.06856253 -0.1272949 -0.1371251 -0.2545898 E" pathEditMode="relative" ptsTypes="">
                                      <p:cBhvr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457741" y="457741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926971 -0.1262662 -0.01926971 -0.1262662 -0.03853942 -0.2525323 E" pathEditMode="relative" ptsTypes="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457741" y="45774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9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21520590466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80800" y="3869987"/>
            <a:ext cx="1632408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3156544" y="3869987"/>
            <a:ext cx="1624256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ounded Rectangle 6"/>
          <p:cNvSpPr/>
          <p:nvPr/>
        </p:nvSpPr>
        <p:spPr>
          <a:xfrm>
            <a:off x="3156544" y="4389585"/>
            <a:ext cx="3248512" cy="504056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badcell"/>
          <p:cNvSpPr/>
          <p:nvPr/>
        </p:nvSpPr>
        <p:spPr>
          <a:xfrm>
            <a:off x="1547664" y="1556792"/>
            <a:ext cx="3240360" cy="108012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cell group"/>
          <p:cNvGrpSpPr/>
          <p:nvPr/>
        </p:nvGrpSpPr>
        <p:grpSpPr>
          <a:xfrm>
            <a:off x="-108520" y="3869987"/>
            <a:ext cx="3256664" cy="1023654"/>
            <a:chOff x="138504" y="3869987"/>
            <a:chExt cx="3256664" cy="1023654"/>
          </a:xfrm>
        </p:grpSpPr>
        <p:sp>
          <p:nvSpPr>
            <p:cNvPr id="13" name="Rounded Rectangle 12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0" name="cell group"/>
          <p:cNvGrpSpPr/>
          <p:nvPr/>
        </p:nvGrpSpPr>
        <p:grpSpPr>
          <a:xfrm>
            <a:off x="6413208" y="3877758"/>
            <a:ext cx="3256664" cy="1023654"/>
            <a:chOff x="138504" y="3869987"/>
            <a:chExt cx="3256664" cy="1023654"/>
          </a:xfrm>
        </p:grpSpPr>
        <p:sp>
          <p:nvSpPr>
            <p:cNvPr id="21" name="Rounded Rectangle 20"/>
            <p:cNvSpPr/>
            <p:nvPr/>
          </p:nvSpPr>
          <p:spPr>
            <a:xfrm>
              <a:off x="1762760" y="3869987"/>
              <a:ext cx="1632408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38504" y="3869987"/>
              <a:ext cx="1624256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8504" y="4389585"/>
              <a:ext cx="3248512" cy="504056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1" name="bad"/>
          <p:cNvGrpSpPr/>
          <p:nvPr/>
        </p:nvGrpSpPr>
        <p:grpSpPr>
          <a:xfrm>
            <a:off x="4854011" y="722440"/>
            <a:ext cx="2129360" cy="858532"/>
            <a:chOff x="4854011" y="722440"/>
            <a:chExt cx="2129360" cy="858532"/>
          </a:xfrm>
        </p:grpSpPr>
        <p:sp>
          <p:nvSpPr>
            <p:cNvPr id="24" name="TextBox 23"/>
            <p:cNvSpPr txBox="1"/>
            <p:nvPr/>
          </p:nvSpPr>
          <p:spPr>
            <a:xfrm rot="20395257">
              <a:off x="5183171" y="722440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Bad cell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854011" y="1247686"/>
              <a:ext cx="418744" cy="333286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0" name="good"/>
          <p:cNvGrpSpPr/>
          <p:nvPr/>
        </p:nvGrpSpPr>
        <p:grpSpPr>
          <a:xfrm>
            <a:off x="3918816" y="5175416"/>
            <a:ext cx="2254039" cy="1166379"/>
            <a:chOff x="3918816" y="5175416"/>
            <a:chExt cx="2254039" cy="1166379"/>
          </a:xfrm>
        </p:grpSpPr>
        <p:sp>
          <p:nvSpPr>
            <p:cNvPr id="28" name="TextBox 27"/>
            <p:cNvSpPr txBox="1"/>
            <p:nvPr/>
          </p:nvSpPr>
          <p:spPr>
            <a:xfrm rot="640552">
              <a:off x="4372655" y="5387688"/>
              <a:ext cx="1800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Segoe Script" panose="020B0504020000000003" pitchFamily="34" charset="0"/>
                </a:rPr>
                <a:t>Good cells</a:t>
              </a:r>
              <a:endParaRPr lang="en-SG" sz="2800" dirty="0">
                <a:latin typeface="Segoe Script" panose="020B0504020000000003" pitchFamily="34" charset="0"/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 rot="314146" flipV="1">
              <a:off x="3918816" y="5175416"/>
              <a:ext cx="418744" cy="422784"/>
            </a:xfrm>
            <a:custGeom>
              <a:avLst/>
              <a:gdLst>
                <a:gd name="connsiteX0" fmla="*/ 418744 w 418744"/>
                <a:gd name="connsiteY0" fmla="*/ 0 h 333286"/>
                <a:gd name="connsiteX1" fmla="*/ 179462 w 418744"/>
                <a:gd name="connsiteY1" fmla="*/ 128187 h 333286"/>
                <a:gd name="connsiteX2" fmla="*/ 0 w 418744"/>
                <a:gd name="connsiteY2" fmla="*/ 333286 h 33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8744" h="333286">
                  <a:moveTo>
                    <a:pt x="418744" y="0"/>
                  </a:moveTo>
                  <a:cubicBezTo>
                    <a:pt x="333998" y="36319"/>
                    <a:pt x="249253" y="72639"/>
                    <a:pt x="179462" y="128187"/>
                  </a:cubicBezTo>
                  <a:cubicBezTo>
                    <a:pt x="109671" y="183735"/>
                    <a:pt x="54835" y="258510"/>
                    <a:pt x="0" y="33328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c1"/>
          <p:cNvSpPr/>
          <p:nvPr/>
        </p:nvSpPr>
        <p:spPr>
          <a:xfrm>
            <a:off x="184808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c2"/>
          <p:cNvSpPr/>
          <p:nvPr/>
        </p:nvSpPr>
        <p:spPr>
          <a:xfrm>
            <a:off x="256917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c3"/>
          <p:cNvSpPr/>
          <p:nvPr/>
        </p:nvSpPr>
        <p:spPr>
          <a:xfrm>
            <a:off x="3290264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c4"/>
          <p:cNvSpPr/>
          <p:nvPr/>
        </p:nvSpPr>
        <p:spPr>
          <a:xfrm>
            <a:off x="4011355" y="1880828"/>
            <a:ext cx="432048" cy="432048"/>
          </a:xfrm>
          <a:prstGeom prst="flowChartConnector">
            <a:avLst/>
          </a:prstGeom>
          <a:solidFill>
            <a:srgbClr val="00B050"/>
          </a:solidFill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64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2415144828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20</Words>
  <Application>Microsoft Office PowerPoint</Application>
  <PresentationFormat>On-screen Show (4:3)</PresentationFormat>
  <Paragraphs>10</Paragraphs>
  <Slides>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15</cp:revision>
  <dcterms:created xsi:type="dcterms:W3CDTF">2013-12-24T07:09:11Z</dcterms:created>
  <dcterms:modified xsi:type="dcterms:W3CDTF">2014-02-15T13:20:16Z</dcterms:modified>
</cp:coreProperties>
</file>