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3" r:id="rId2"/>
    <p:sldId id="332" r:id="rId3"/>
    <p:sldId id="331" r:id="rId4"/>
    <p:sldId id="333" r:id="rId5"/>
    <p:sldId id="323" r:id="rId6"/>
    <p:sldId id="328" r:id="rId7"/>
    <p:sldId id="314" r:id="rId8"/>
    <p:sldId id="327" r:id="rId9"/>
    <p:sldId id="330" r:id="rId10"/>
    <p:sldId id="329" r:id="rId11"/>
    <p:sldId id="322" r:id="rId12"/>
    <p:sldId id="32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o zoom feature" id="{9606B9C2-AF7E-4CB4-A456-1CB76A03EF99}">
          <p14:sldIdLst>
            <p14:sldId id="313"/>
            <p14:sldId id="332"/>
            <p14:sldId id="331"/>
            <p14:sldId id="333"/>
            <p14:sldId id="323"/>
            <p14:sldId id="328"/>
            <p14:sldId id="314"/>
            <p14:sldId id="327"/>
            <p14:sldId id="330"/>
            <p14:sldId id="329"/>
            <p14:sldId id="322"/>
            <p14:sldId id="32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6455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CC0F-BBF3-4E07-94E0-0549B7D560A9}" type="datetimeFigureOut">
              <a:rPr lang="en-SG" smtClean="0"/>
              <a:t>17/2/2014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5B511-83B7-463E-ACD1-0C1C081EB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4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7.wmf"/><Relationship Id="rId5" Type="http://schemas.microsoft.com/office/2007/relationships/hdphoto" Target="../media/hdphoto2.wdp"/><Relationship Id="rId10" Type="http://schemas.openxmlformats.org/officeDocument/2006/relationships/image" Target="../media/image6.wmf"/><Relationship Id="rId4" Type="http://schemas.openxmlformats.org/officeDocument/2006/relationships/image" Target="../media/image2.png"/><Relationship Id="rId9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wmf"/><Relationship Id="rId7" Type="http://schemas.openxmlformats.org/officeDocument/2006/relationships/image" Target="../media/image1.jpeg"/><Relationship Id="rId12" Type="http://schemas.microsoft.com/office/2007/relationships/hdphoto" Target="../media/hdphoto3.wdp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.jpeg"/><Relationship Id="rId5" Type="http://schemas.openxmlformats.org/officeDocument/2006/relationships/image" Target="../media/image7.wmf"/><Relationship Id="rId10" Type="http://schemas.microsoft.com/office/2007/relationships/hdphoto" Target="../media/hdphoto2.wdp"/><Relationship Id="rId4" Type="http://schemas.openxmlformats.org/officeDocument/2006/relationships/image" Target="../media/image6.wmf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7.wmf"/><Relationship Id="rId5" Type="http://schemas.microsoft.com/office/2007/relationships/hdphoto" Target="../media/hdphoto2.wdp"/><Relationship Id="rId10" Type="http://schemas.openxmlformats.org/officeDocument/2006/relationships/image" Target="../media/image6.wmf"/><Relationship Id="rId4" Type="http://schemas.openxmlformats.org/officeDocument/2006/relationships/image" Target="../media/image2.png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7.wmf"/><Relationship Id="rId5" Type="http://schemas.microsoft.com/office/2007/relationships/hdphoto" Target="../media/hdphoto2.wdp"/><Relationship Id="rId10" Type="http://schemas.openxmlformats.org/officeDocument/2006/relationships/image" Target="../media/image6.wmf"/><Relationship Id="rId4" Type="http://schemas.openxmlformats.org/officeDocument/2006/relationships/image" Target="../media/image2.png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5702038" y="2028431"/>
            <a:ext cx="3302525" cy="1940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2562615" y="2028431"/>
            <a:ext cx="3866370" cy="1940796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entagon 3"/>
          <p:cNvSpPr>
            <a:spLocks noChangeAspect="1"/>
          </p:cNvSpPr>
          <p:nvPr/>
        </p:nvSpPr>
        <p:spPr>
          <a:xfrm>
            <a:off x="65413" y="2028431"/>
            <a:ext cx="3221975" cy="1940796"/>
          </a:xfrm>
          <a:prstGeom prst="homePlate">
            <a:avLst>
              <a:gd name="adj" fmla="val 24128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233550" y="2209800"/>
            <a:ext cx="2281050" cy="990600"/>
          </a:xfrm>
          <a:prstGeom prst="round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A (60%)</a:t>
            </a:r>
            <a:endParaRPr lang="en-SG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676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Inputs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550" y="3269354"/>
            <a:ext cx="1384420" cy="588100"/>
          </a:xfrm>
          <a:prstGeom prst="round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LineDrawing/>
                      </a14:imgEffect>
                      <a14:imgEffect>
                        <a14:saturation sat="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B (25%)</a:t>
            </a:r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0950" y="3269354"/>
            <a:ext cx="823650" cy="588100"/>
          </a:xfrm>
          <a:prstGeom prst="roundRect">
            <a:avLst/>
          </a:prstGeom>
          <a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 (15%)</a:t>
            </a:r>
            <a:endParaRPr lang="en-SG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66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Process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08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C:\Users\dcsdcr\AppData\Local\Microsoft\Windows\Temporary Internet Files\Content.IE5\99JB0IZJ\dglxasset[1].aspx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01" y="2179597"/>
            <a:ext cx="614400" cy="8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csdcr\AppData\Local\Microsoft\Windows\Temporary Internet Files\Content.IE5\9Z2HL03D\dglxasset[1].aspx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85" y="3172639"/>
            <a:ext cx="718221" cy="68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csdcr\AppData\Local\Microsoft\Windows\Temporary Internet Files\Content.IE5\X5YV3EZ2\MC900311286[1].wmf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72" y="3088541"/>
            <a:ext cx="784327" cy="68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csdcr\AppData\Local\Microsoft\Windows\Temporary Internet Files\Content.IE5\99JB0IZJ\MC900038628[1].wmf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1" y="2213359"/>
            <a:ext cx="552298" cy="7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>
            <a:spLocks noChangeAspect="1"/>
          </p:cNvSpPr>
          <p:nvPr/>
        </p:nvSpPr>
        <p:spPr>
          <a:xfrm>
            <a:off x="3405200" y="2090775"/>
            <a:ext cx="2448000" cy="183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5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4021714473628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945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9423" y="-7809661"/>
            <a:ext cx="34155531" cy="2561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47481" y="-7028695"/>
            <a:ext cx="31654378" cy="2374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75539" y="-6247728"/>
            <a:ext cx="29153224" cy="2186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03596" y="-5466763"/>
            <a:ext cx="26652073" cy="1998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31654" y="-4685797"/>
            <a:ext cx="24150919" cy="1811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9712" y="-3904830"/>
            <a:ext cx="21649766" cy="1623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7770" y="-3123865"/>
            <a:ext cx="19148614" cy="1436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5828" y="-2342899"/>
            <a:ext cx="16647461" cy="1248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3885" y="-1561933"/>
            <a:ext cx="14146307" cy="1060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943" y="-780966"/>
            <a:ext cx="11645154" cy="873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Indicator201402171447363502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</p:spPr>
      </p:pic>
    </p:spTree>
    <p:extLst>
      <p:ext uri="{BB962C8B-B14F-4D97-AF65-F5344CB8AC3E}">
        <p14:creationId xmlns:p14="http://schemas.microsoft.com/office/powerpoint/2010/main" val="330218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5702038" y="2028431"/>
            <a:ext cx="3302525" cy="1940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2562615" y="2028431"/>
            <a:ext cx="3866370" cy="1940796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8766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Process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08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C:\Users\dcsdcr\AppData\Local\Microsoft\Windows\Temporary Internet Files\Content.IE5\99JB0IZJ\dglxasset[1].aspx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01" y="2179597"/>
            <a:ext cx="614400" cy="8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csdcr\AppData\Local\Microsoft\Windows\Temporary Internet Files\Content.IE5\9Z2HL03D\dglxasset[1].aspx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85" y="3172639"/>
            <a:ext cx="718221" cy="68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csdcr\AppData\Local\Microsoft\Windows\Temporary Internet Files\Content.IE5\X5YV3EZ2\MC900311286[1]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72" y="3088541"/>
            <a:ext cx="784327" cy="68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csdcr\AppData\Local\Microsoft\Windows\Temporary Internet Files\Content.IE5\99JB0IZJ\MC900038628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1" y="2213359"/>
            <a:ext cx="552298" cy="7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PTZoomOutShape201402171447362872"/>
          <p:cNvSpPr>
            <a:spLocks noChangeAspect="1"/>
          </p:cNvSpPr>
          <p:nvPr/>
        </p:nvSpPr>
        <p:spPr>
          <a:xfrm>
            <a:off x="3405200" y="2090775"/>
            <a:ext cx="2448000" cy="1836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Pentagon 15"/>
          <p:cNvSpPr>
            <a:spLocks noChangeAspect="1"/>
          </p:cNvSpPr>
          <p:nvPr/>
        </p:nvSpPr>
        <p:spPr>
          <a:xfrm>
            <a:off x="65413" y="2028431"/>
            <a:ext cx="3221975" cy="1940796"/>
          </a:xfrm>
          <a:prstGeom prst="homePlate">
            <a:avLst>
              <a:gd name="adj" fmla="val 24128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233550" y="2209800"/>
            <a:ext cx="2281050" cy="990600"/>
          </a:xfrm>
          <a:prstGeom prst="roundRect">
            <a:avLst/>
          </a:prstGeom>
          <a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A (60%)</a:t>
            </a:r>
            <a:endParaRPr lang="en-SG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1676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Inputs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3550" y="3269354"/>
            <a:ext cx="1384420" cy="588100"/>
          </a:xfrm>
          <a:prstGeom prst="roundRect">
            <a:avLst/>
          </a:prstGeom>
          <a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LineDrawing/>
                      </a14:imgEffect>
                      <a14:imgEffect>
                        <a14:saturation sat="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B (25%)</a:t>
            </a:r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690950" y="3269354"/>
            <a:ext cx="823650" cy="588100"/>
          </a:xfrm>
          <a:prstGeom prst="roundRect">
            <a:avLst/>
          </a:prstGeom>
          <a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 (15%)</a:t>
            </a:r>
            <a:endParaRPr lang="en-SG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7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fade/>
      </p:transition>
    </mc:Choice>
    <mc:Fallback>
      <p:transition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21714461222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355214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5702038" y="2028431"/>
            <a:ext cx="3302525" cy="1940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2562615" y="2028431"/>
            <a:ext cx="3866370" cy="1940796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entagon 3"/>
          <p:cNvSpPr>
            <a:spLocks noChangeAspect="1"/>
          </p:cNvSpPr>
          <p:nvPr/>
        </p:nvSpPr>
        <p:spPr>
          <a:xfrm>
            <a:off x="65413" y="2028431"/>
            <a:ext cx="3221975" cy="1940796"/>
          </a:xfrm>
          <a:prstGeom prst="homePlate">
            <a:avLst>
              <a:gd name="adj" fmla="val 24128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233550" y="2209800"/>
            <a:ext cx="2281050" cy="990600"/>
          </a:xfrm>
          <a:prstGeom prst="round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A (60%)</a:t>
            </a:r>
            <a:endParaRPr lang="en-SG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676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Inputs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550" y="3269354"/>
            <a:ext cx="1384420" cy="588100"/>
          </a:xfrm>
          <a:prstGeom prst="round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LineDrawing/>
                      </a14:imgEffect>
                      <a14:imgEffect>
                        <a14:saturation sat="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B (25%)</a:t>
            </a:r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0950" y="3269354"/>
            <a:ext cx="823650" cy="588100"/>
          </a:xfrm>
          <a:prstGeom prst="roundRect">
            <a:avLst/>
          </a:prstGeom>
          <a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 (15%)</a:t>
            </a:r>
            <a:endParaRPr lang="en-SG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66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Process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08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C:\Users\dcsdcr\AppData\Local\Microsoft\Windows\Temporary Internet Files\Content.IE5\99JB0IZJ\dglxasset[1].aspx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01" y="2179597"/>
            <a:ext cx="614400" cy="8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csdcr\AppData\Local\Microsoft\Windows\Temporary Internet Files\Content.IE5\9Z2HL03D\dglxasset[1].aspx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85" y="3172639"/>
            <a:ext cx="718221" cy="68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csdcr\AppData\Local\Microsoft\Windows\Temporary Internet Files\Content.IE5\X5YV3EZ2\MC900311286[1].wmf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72" y="3088541"/>
            <a:ext cx="784327" cy="68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csdcr\AppData\Local\Microsoft\Windows\Temporary Internet Files\Content.IE5\99JB0IZJ\MC900038628[1].wmf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1" y="2213359"/>
            <a:ext cx="552298" cy="7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1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61820"/>
            <a:ext cx="2514600" cy="188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61820"/>
            <a:ext cx="2514600" cy="188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61820"/>
            <a:ext cx="2514600" cy="188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531600" y="3962400"/>
            <a:ext cx="2516400" cy="37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smtClean="0"/>
              <a:t>‘big picture’ slide</a:t>
            </a:r>
            <a:endParaRPr lang="en-SG" sz="1600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3351000" y="3962399"/>
            <a:ext cx="2516400" cy="37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smtClean="0"/>
              <a:t>‘drill down’ slide</a:t>
            </a:r>
            <a:endParaRPr lang="en-SG" sz="1600" dirty="0"/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6170400" y="3962398"/>
            <a:ext cx="2516400" cy="37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rIns="0" rtlCol="0">
            <a:spAutoFit/>
          </a:bodyPr>
          <a:lstStyle/>
          <a:p>
            <a:r>
              <a:rPr lang="en-US" sz="1600" dirty="0" smtClean="0"/>
              <a:t>Slide with even more details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93140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61820"/>
            <a:ext cx="2514600" cy="188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61820"/>
            <a:ext cx="2514600" cy="188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>
            <a:spLocks noChangeAspect="1"/>
          </p:cNvSpPr>
          <p:nvPr/>
        </p:nvSpPr>
        <p:spPr>
          <a:xfrm>
            <a:off x="531600" y="3962400"/>
            <a:ext cx="2745000" cy="374571"/>
          </a:xfrm>
          <a:prstGeom prst="wedgeRoundRectCallout">
            <a:avLst>
              <a:gd name="adj1" fmla="val -7274"/>
              <a:gd name="adj2" fmla="val -35221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smtClean="0"/>
              <a:t>Rectangle replaced with picture</a:t>
            </a:r>
            <a:endParaRPr lang="en-SG" sz="1600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3351000" y="3962399"/>
            <a:ext cx="2516400" cy="37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smtClean="0"/>
              <a:t>Animation slide added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601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5702038" y="2028431"/>
            <a:ext cx="3302525" cy="1940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2562615" y="2028431"/>
            <a:ext cx="3866370" cy="1940796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entagon 3"/>
          <p:cNvSpPr>
            <a:spLocks noChangeAspect="1"/>
          </p:cNvSpPr>
          <p:nvPr/>
        </p:nvSpPr>
        <p:spPr>
          <a:xfrm>
            <a:off x="65413" y="2028431"/>
            <a:ext cx="3221975" cy="1940796"/>
          </a:xfrm>
          <a:prstGeom prst="homePlate">
            <a:avLst>
              <a:gd name="adj" fmla="val 24128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233550" y="2209800"/>
            <a:ext cx="2281050" cy="990600"/>
          </a:xfrm>
          <a:prstGeom prst="round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A (60%)</a:t>
            </a:r>
            <a:endParaRPr lang="en-SG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676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Inputs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550" y="3269354"/>
            <a:ext cx="1384420" cy="588100"/>
          </a:xfrm>
          <a:prstGeom prst="round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LineDrawing/>
                      </a14:imgEffect>
                      <a14:imgEffect>
                        <a14:saturation sat="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B (25%)</a:t>
            </a:r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0950" y="3269354"/>
            <a:ext cx="823650" cy="588100"/>
          </a:xfrm>
          <a:prstGeom prst="roundRect">
            <a:avLst/>
          </a:prstGeom>
          <a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 (15%)</a:t>
            </a:r>
            <a:endParaRPr lang="en-SG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66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Process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08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C:\Users\dcsdcr\AppData\Local\Microsoft\Windows\Temporary Internet Files\Content.IE5\99JB0IZJ\dglxasset[1].aspx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01" y="2179597"/>
            <a:ext cx="614400" cy="8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csdcr\AppData\Local\Microsoft\Windows\Temporary Internet Files\Content.IE5\9Z2HL03D\dglxasset[1].aspx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85" y="3172639"/>
            <a:ext cx="718221" cy="68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csdcr\AppData\Local\Microsoft\Windows\Temporary Internet Files\Content.IE5\X5YV3EZ2\MC900311286[1].wmf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72" y="3088541"/>
            <a:ext cx="784327" cy="68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csdcr\AppData\Local\Microsoft\Windows\Temporary Internet Files\Content.IE5\99JB0IZJ\MC900038628[1].wmf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1" y="2213359"/>
            <a:ext cx="552298" cy="7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PTZoomInShape201402171447253682"/>
          <p:cNvSpPr>
            <a:spLocks noChangeAspect="1"/>
          </p:cNvSpPr>
          <p:nvPr/>
        </p:nvSpPr>
        <p:spPr>
          <a:xfrm>
            <a:off x="3405200" y="2090775"/>
            <a:ext cx="2448000" cy="18360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861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4021714472536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843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Indicator201402171447254342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</p:spPr>
      </p:pic>
    </p:spTree>
    <p:extLst>
      <p:ext uri="{BB962C8B-B14F-4D97-AF65-F5344CB8AC3E}">
        <p14:creationId xmlns:p14="http://schemas.microsoft.com/office/powerpoint/2010/main" val="213894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68298 0.1144403 -0.01168298 0.1144403 -0.02336595 0.2288806 E" pathEditMode="relative" ptsTypes="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8434"/>
                                        </p:tgtEl>
                                      </p:cBhvr>
                                      <p:by x="373529" y="37352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6477000" y="2438400"/>
            <a:ext cx="1219200" cy="1219200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Z</a:t>
            </a:r>
            <a:endParaRPr lang="en-SG" sz="3200" b="1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200400" y="2476500"/>
            <a:ext cx="2209800" cy="11430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Y</a:t>
            </a:r>
            <a:endParaRPr lang="en-SG" sz="3200" b="1" dirty="0"/>
          </a:p>
        </p:txBody>
      </p:sp>
      <p:sp>
        <p:nvSpPr>
          <p:cNvPr id="8" name="Flowchart: Document 7"/>
          <p:cNvSpPr/>
          <p:nvPr/>
        </p:nvSpPr>
        <p:spPr>
          <a:xfrm rot="5400000">
            <a:off x="1447800" y="2514600"/>
            <a:ext cx="914400" cy="1066800"/>
          </a:xfrm>
          <a:prstGeom prst="flowChart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 smtClean="0"/>
              <a:t>X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351010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0">
        <p:fade/>
      </p:transition>
    </mc:Choice>
    <mc:Fallback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6477000" y="2438400"/>
            <a:ext cx="1219200" cy="1219200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Z</a:t>
            </a:r>
            <a:endParaRPr lang="en-SG" sz="3200" b="1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200400" y="2476500"/>
            <a:ext cx="2209800" cy="11430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Y</a:t>
            </a:r>
            <a:endParaRPr lang="en-SG" sz="3200" b="1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3192483" y="4495800"/>
            <a:ext cx="2209800" cy="11430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</a:t>
            </a:r>
            <a:endParaRPr lang="en-SG" sz="32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3192483" y="762000"/>
            <a:ext cx="2209800" cy="838200"/>
          </a:xfrm>
          <a:prstGeom prst="flowChartManualIn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L</a:t>
            </a:r>
            <a:endParaRPr lang="en-SG" sz="3200" b="1" dirty="0"/>
          </a:p>
        </p:txBody>
      </p:sp>
      <p:sp>
        <p:nvSpPr>
          <p:cNvPr id="8" name="Flowchart: Document 7"/>
          <p:cNvSpPr/>
          <p:nvPr/>
        </p:nvSpPr>
        <p:spPr>
          <a:xfrm rot="5400000">
            <a:off x="1447800" y="2514600"/>
            <a:ext cx="914400" cy="1066800"/>
          </a:xfrm>
          <a:prstGeom prst="flowChart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 smtClean="0"/>
              <a:t>X</a:t>
            </a:r>
            <a:endParaRPr lang="en-SG" sz="3200" b="1" dirty="0"/>
          </a:p>
        </p:txBody>
      </p:sp>
      <p:sp>
        <p:nvSpPr>
          <p:cNvPr id="9" name="Right Arrow 8"/>
          <p:cNvSpPr/>
          <p:nvPr/>
        </p:nvSpPr>
        <p:spPr>
          <a:xfrm>
            <a:off x="2619500" y="28194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1" name="Right Arrow 10"/>
          <p:cNvSpPr/>
          <p:nvPr/>
        </p:nvSpPr>
        <p:spPr>
          <a:xfrm>
            <a:off x="5638800" y="2819400"/>
            <a:ext cx="6858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2" name="Right Arrow 11"/>
          <p:cNvSpPr/>
          <p:nvPr/>
        </p:nvSpPr>
        <p:spPr>
          <a:xfrm rot="5400000">
            <a:off x="4068783" y="19050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3" name="Right Arrow 12"/>
          <p:cNvSpPr/>
          <p:nvPr/>
        </p:nvSpPr>
        <p:spPr>
          <a:xfrm rot="5400000">
            <a:off x="4078679" y="38862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4" name="Right Arrow 13"/>
          <p:cNvSpPr/>
          <p:nvPr/>
        </p:nvSpPr>
        <p:spPr>
          <a:xfrm>
            <a:off x="685800" y="28194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5" name="Right Arrow 14"/>
          <p:cNvSpPr/>
          <p:nvPr/>
        </p:nvSpPr>
        <p:spPr>
          <a:xfrm>
            <a:off x="8153400" y="2803566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2" name="Oval Callout 1"/>
          <p:cNvSpPr/>
          <p:nvPr/>
        </p:nvSpPr>
        <p:spPr>
          <a:xfrm>
            <a:off x="685800" y="914400"/>
            <a:ext cx="1752600" cy="990600"/>
          </a:xfrm>
          <a:prstGeom prst="wedgeEllipseCallout">
            <a:avLst>
              <a:gd name="adj1" fmla="val 81482"/>
              <a:gd name="adj2" fmla="val 9606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endParaRPr lang="en-SG" dirty="0"/>
          </a:p>
        </p:txBody>
      </p:sp>
      <p:sp>
        <p:nvSpPr>
          <p:cNvPr id="16" name="Oval Callout 15"/>
          <p:cNvSpPr/>
          <p:nvPr/>
        </p:nvSpPr>
        <p:spPr>
          <a:xfrm>
            <a:off x="6009409" y="685800"/>
            <a:ext cx="1752600" cy="990600"/>
          </a:xfrm>
          <a:prstGeom prst="wedgeEllipseCallout">
            <a:avLst>
              <a:gd name="adj1" fmla="val 850"/>
              <a:gd name="adj2" fmla="val 11764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endParaRPr lang="en-SG" dirty="0"/>
          </a:p>
        </p:txBody>
      </p:sp>
      <p:sp>
        <p:nvSpPr>
          <p:cNvPr id="17" name="Oval Callout 16"/>
          <p:cNvSpPr/>
          <p:nvPr/>
        </p:nvSpPr>
        <p:spPr>
          <a:xfrm>
            <a:off x="685800" y="4137660"/>
            <a:ext cx="1961132" cy="1424940"/>
          </a:xfrm>
          <a:prstGeom prst="wedgeEllipseCallout">
            <a:avLst>
              <a:gd name="adj1" fmla="val 89683"/>
              <a:gd name="adj2" fmla="val -9837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, blah, blah, 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3" name="Freeform 2"/>
          <p:cNvSpPr/>
          <p:nvPr/>
        </p:nvSpPr>
        <p:spPr>
          <a:xfrm>
            <a:off x="2885704" y="2208810"/>
            <a:ext cx="5058888" cy="3776354"/>
          </a:xfrm>
          <a:custGeom>
            <a:avLst/>
            <a:gdLst>
              <a:gd name="connsiteX0" fmla="*/ 2731325 w 5058888"/>
              <a:gd name="connsiteY0" fmla="*/ 11876 h 3776354"/>
              <a:gd name="connsiteX1" fmla="*/ 5035138 w 5058888"/>
              <a:gd name="connsiteY1" fmla="*/ 0 h 3776354"/>
              <a:gd name="connsiteX2" fmla="*/ 5058888 w 5058888"/>
              <a:gd name="connsiteY2" fmla="*/ 1805050 h 3776354"/>
              <a:gd name="connsiteX3" fmla="*/ 2755075 w 5058888"/>
              <a:gd name="connsiteY3" fmla="*/ 1769424 h 3776354"/>
              <a:gd name="connsiteX4" fmla="*/ 2802577 w 5058888"/>
              <a:gd name="connsiteY4" fmla="*/ 3764478 h 3776354"/>
              <a:gd name="connsiteX5" fmla="*/ 11875 w 5058888"/>
              <a:gd name="connsiteY5" fmla="*/ 3776354 h 3776354"/>
              <a:gd name="connsiteX6" fmla="*/ 0 w 5058888"/>
              <a:gd name="connsiteY6" fmla="*/ 47502 h 3776354"/>
              <a:gd name="connsiteX7" fmla="*/ 2731325 w 5058888"/>
              <a:gd name="connsiteY7" fmla="*/ 11876 h 377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8888" h="3776354">
                <a:moveTo>
                  <a:pt x="2731325" y="11876"/>
                </a:moveTo>
                <a:lnTo>
                  <a:pt x="5035138" y="0"/>
                </a:lnTo>
                <a:lnTo>
                  <a:pt x="5058888" y="1805050"/>
                </a:lnTo>
                <a:lnTo>
                  <a:pt x="2755075" y="1769424"/>
                </a:lnTo>
                <a:lnTo>
                  <a:pt x="2802577" y="3764478"/>
                </a:lnTo>
                <a:lnTo>
                  <a:pt x="11875" y="3776354"/>
                </a:lnTo>
                <a:cubicBezTo>
                  <a:pt x="7917" y="2533403"/>
                  <a:pt x="3958" y="1290453"/>
                  <a:pt x="0" y="47502"/>
                </a:cubicBezTo>
                <a:lnTo>
                  <a:pt x="2731325" y="11876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39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fade/>
      </p:transition>
    </mc:Choice>
    <mc:Fallback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3" grpId="0" animBg="1"/>
      <p:bldP spid="2" grpId="0" animBg="1"/>
      <p:bldP spid="2" grpId="1" animBg="1"/>
      <p:bldP spid="16" grpId="0" animBg="1"/>
      <p:bldP spid="16" grpId="1" animBg="1"/>
      <p:bldP spid="17" grpId="0" animBg="1"/>
      <p:bldP spid="17" grpId="1" animBg="1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6477000" y="2438400"/>
            <a:ext cx="1219200" cy="1219200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Z</a:t>
            </a:r>
            <a:endParaRPr lang="en-SG" sz="3200" b="1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200400" y="2476500"/>
            <a:ext cx="2209800" cy="11430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Y</a:t>
            </a:r>
            <a:endParaRPr lang="en-SG" sz="3200" b="1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3192483" y="4495800"/>
            <a:ext cx="2209800" cy="11430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</a:t>
            </a:r>
            <a:endParaRPr lang="en-SG" sz="32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3192483" y="762000"/>
            <a:ext cx="2209800" cy="838200"/>
          </a:xfrm>
          <a:prstGeom prst="flowChartManualIn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L</a:t>
            </a:r>
            <a:endParaRPr lang="en-SG" sz="3200" b="1" dirty="0"/>
          </a:p>
        </p:txBody>
      </p:sp>
      <p:sp>
        <p:nvSpPr>
          <p:cNvPr id="8" name="Flowchart: Document 7"/>
          <p:cNvSpPr/>
          <p:nvPr/>
        </p:nvSpPr>
        <p:spPr>
          <a:xfrm rot="5400000">
            <a:off x="1447800" y="2514600"/>
            <a:ext cx="914400" cy="1066800"/>
          </a:xfrm>
          <a:prstGeom prst="flowChart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 smtClean="0"/>
              <a:t>X</a:t>
            </a:r>
            <a:endParaRPr lang="en-SG" sz="3200" b="1" dirty="0"/>
          </a:p>
        </p:txBody>
      </p:sp>
      <p:sp>
        <p:nvSpPr>
          <p:cNvPr id="9" name="Right Arrow 8"/>
          <p:cNvSpPr/>
          <p:nvPr/>
        </p:nvSpPr>
        <p:spPr>
          <a:xfrm>
            <a:off x="2619500" y="28194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1" name="Right Arrow 10"/>
          <p:cNvSpPr/>
          <p:nvPr/>
        </p:nvSpPr>
        <p:spPr>
          <a:xfrm>
            <a:off x="5638800" y="2819400"/>
            <a:ext cx="6858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2" name="Right Arrow 11"/>
          <p:cNvSpPr/>
          <p:nvPr/>
        </p:nvSpPr>
        <p:spPr>
          <a:xfrm rot="5400000">
            <a:off x="4068783" y="19050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3" name="Right Arrow 12"/>
          <p:cNvSpPr/>
          <p:nvPr/>
        </p:nvSpPr>
        <p:spPr>
          <a:xfrm rot="5400000">
            <a:off x="4078679" y="38862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4" name="Right Arrow 13"/>
          <p:cNvSpPr/>
          <p:nvPr/>
        </p:nvSpPr>
        <p:spPr>
          <a:xfrm>
            <a:off x="685800" y="28194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5" name="Right Arrow 14"/>
          <p:cNvSpPr/>
          <p:nvPr/>
        </p:nvSpPr>
        <p:spPr>
          <a:xfrm>
            <a:off x="8153400" y="2803566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</p:spTree>
    <p:extLst>
      <p:ext uri="{BB962C8B-B14F-4D97-AF65-F5344CB8AC3E}">
        <p14:creationId xmlns:p14="http://schemas.microsoft.com/office/powerpoint/2010/main" val="161358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fade/>
      </p:transition>
    </mc:Choice>
    <mc:Fallback>
      <p:transition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1070</TotalTime>
  <Words>119</Words>
  <Application>Microsoft Office PowerPoint</Application>
  <PresentationFormat>On-screen Show (4:3)</PresentationFormat>
  <Paragraphs>45</Paragraphs>
  <Slides>12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53</cp:revision>
  <dcterms:created xsi:type="dcterms:W3CDTF">2006-08-16T00:00:00Z</dcterms:created>
  <dcterms:modified xsi:type="dcterms:W3CDTF">2014-02-17T08:37:05Z</dcterms:modified>
</cp:coreProperties>
</file>