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6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9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2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96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5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87E1-558D-4517-B318-A1C4E5C8258D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t="1116" r="53264" b="61752"/>
          <a:stretch/>
        </p:blipFill>
        <p:spPr bwMode="auto">
          <a:xfrm>
            <a:off x="0" y="-30942"/>
            <a:ext cx="9144000" cy="69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9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26</cp:revision>
  <dcterms:created xsi:type="dcterms:W3CDTF">2013-12-24T07:09:11Z</dcterms:created>
  <dcterms:modified xsi:type="dcterms:W3CDTF">2014-02-24T09:33:24Z</dcterms:modified>
</cp:coreProperties>
</file>