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302" r:id="rId4"/>
    <p:sldId id="300" r:id="rId5"/>
    <p:sldId id="295" r:id="rId6"/>
    <p:sldId id="301" r:id="rId7"/>
    <p:sldId id="303" r:id="rId8"/>
    <p:sldId id="261" r:id="rId9"/>
    <p:sldId id="306" r:id="rId10"/>
    <p:sldId id="304" r:id="rId11"/>
    <p:sldId id="305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light" id="{DDE8DD22-B65B-4E28-9F29-690797D3DB05}">
          <p14:sldIdLst>
            <p14:sldId id="296"/>
            <p14:sldId id="297"/>
            <p14:sldId id="302"/>
          </p14:sldIdLst>
        </p14:section>
        <p14:section name="Spotlight tutorial" id="{8CD7C399-6355-4158-BCB9-F9597BC1ABA9}">
          <p14:sldIdLst>
            <p14:sldId id="300"/>
            <p14:sldId id="295"/>
            <p14:sldId id="301"/>
          </p14:sldIdLst>
        </p14:section>
        <p14:section name="Auto-animate tutorial" id="{6FDF723C-725B-43A9-867B-50B5C5A22F3E}">
          <p14:sldIdLst>
            <p14:sldId id="303"/>
            <p14:sldId id="261"/>
            <p14:sldId id="306"/>
            <p14:sldId id="304"/>
          </p14:sldIdLst>
        </p14:section>
        <p14:section name="Wrap up" id="{5BBA1A93-B239-4917-BAC7-9CBE7A60C0BF}">
          <p14:sldIdLst>
            <p14:sldId id="305"/>
            <p14:sldId id="29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3:13:45.777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86 0 82,'0'5'50,"-6"4"-50,-10-9 2,-13 0 10,25 0 4,4 0-13,0 0-6,0 0 0,0 0 4,0 0 2,0 0 5,0 0 7,0 0-2,0 0-4,0 0-3,0 0 0,0 0 1,0 0 1,0 0 6,0 0 4,0 0-1,-3 0 3,3 3-5,0-3-4,0 0-3,0 0-2,-3 0-2,3 3 2,0-3 1,-3 0 0,3 0 0,0 0 1,0 3-3,0-3-1,0 5 0,-3 10-1,-4 2 2,4 12-2,-4-5-1,7 10 1,-3-8 4,3 6-4,0 9-2,0-6 2,0 8 0,0-6-2,0 7 1,0-3 1,3 3-2,7-1-1,0 3 2,-1 3 0,8 1 2,-1 2-2,-7-6-1,4 0 2,3 4 0,7-4 1,-7 1-1,4-1-1,2 1-1,-4-1 4,6-1 0,2 3-8,-5-2 6,5-3-2,3-2 1,0-6 0,-3 2 0,3 0-1,-6-5-2,-4 1 4,7-5-2,3 4 0,-3 3 0,6-6-1,0 6 1,1-3 0,5 0 0,1 5-1,-10-2-1,5-3 1,0 0 0,-5-3 1,5-1 1,-5-1-2,4 2 1,-1-6-1,-6 3-1,-1-5 1,-8-5 0,-5-4 0,-2-6 0,0 0 1,-4 0 0,-3 0-1,7-4 2,-7 2-4,-3-4 2,4 2 0,-4-2 2,3 0 0,-3 0-1,0 0 2,0 0-1,0 0 0,0 0 1,0 0-1,0 0 1,0 0-1,0 0 1,0 0 1,0 0-1,0 0 0,0 0-2,0 0 0,0 0-1,0 0 1,0 0 2,0 0-2,0 0 1,0 0-2,0 0 1,0 0 0,0 0 0,0 0-1,0 0 0,0 0 1,0 0 0,0 0 0,0 0 1,0 0 1,0 0-2,0 0 1,0 0 0,0 0 0,0 0 0,0 0 0,0 0 0,0 0-2,0 0 0,0 0 1,-3-2 1,-4-2-1,-6 2 1,0-4-1,0 3-2,-3-3 1,-3 6 0,-4-3 0,4 3 0,3 0-1,-3 0 1,2 0-1,-5 0-3,2 0 1,-4 0 1,3 0 1,5 0 2,3 3-1,0 0 1,0 0 0,8 0-1,2-3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6 1,-1-2-1,-2-4-1,-1 2 1,-3 1 0,1-3 0,-1 3 1,0-3-1,0 0 0,0 3 0,1-3 0,-4 0 0,6 0 0,-6 0 0,0 0 1,0 0-1,0 0 1,0 3-1,0-3 1,0 0-1,0 0 1,0 0 0,0 0 3,0 0-2,0 0 1,0 0 0,0 0 0,0 0 1,0 0 0,0 0-2,0 0 1,0 0-1,0 0 1,0 0-2,0 0 1,0 0 0,0 0-1,0 0 0,0 0 0,0 0-1,0 0 2,0 0-1,0 0 0,0-12-2,0-2 2,-6-4-1,-4-2 0,4 0 1,-1-1-2,1 0 1,2 5 0,-2-5-1,3-1 1,0 4 0,3-3 0,-4 4 0,1 6 1,0 2 0,0-2-1,-1-1 0,4 3 0,-3 0 0,3 4 0,0-1 0,-3 0 0,3 1 0,0 1 0,0-1 0,0 5 1,0-4-1,-7 4 0,7 0 0,0 0 1,0 0-1,0 0 1,0 0-1,0 0 1,0 0-1,-3 0 0,3 0-1,0 0 0,-3 0-1,3 0-19,0 0-50,0 0-153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3:00:12.098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Group>
    <inkml:annotationXML>
      <emma:emma xmlns:emma="http://www.w3.org/2003/04/emma" version="1.0">
        <emma:interpretation id="{1778EFF0-81A5-4394-8665-3EC90FEE5ACE}" emma:medium="tactile" emma:mode="ink">
          <msink:context xmlns:msink="http://schemas.microsoft.com/ink/2010/main" type="inkDrawing" rotatedBoundingBox="5378,2667 6531,4749 6130,4971 4977,2889" semanticType="callout" shapeName="Other"/>
        </emma:interpretation>
      </emma:emma>
    </inkml:annotationXML>
    <inkml:trace contextRef="#ctx0" brushRef="#br0">86 0 82,'0'7'50,"-6"6"-50,-10-13 2,-13 0 10,25 0 4,4 0-13,0 0-6,0 0 0,0 0 4,0 0 2,0 0 5,0 0 7,0 0-2,0 0-4,0 0-3,0 0 0,0 0 1,0 0 1,0 0 6,0 0 4,0 0-1,-3 0 3,3 5-5,0-5-4,0 0-3,0 0-2,-3 0-2,3 5 2,0-5 1,-3 0 0,3 0 0,0 0 1,0 4-3,0-4-1,0 8 0,-3 14-1,-4 3 2,4 19-2,-4-9-1,7 16 1,-3-13 4,3 9-4,0 14-2,0-9 2,0 13 0,0-11-2,0 12 1,0-6 1,3 5-2,7-1-1,0 5 2,-1 4 0,8 0 2,-1 5-2,-7-9-1,4 0 2,3 4 0,7-4 1,-7 0-1,4 0-1,2 0-1,-4 0 4,6-2 0,2 3-8,-5-1 6,5-5-2,3-3 1,0-9 0,-3 3 0,3 0-1,-6-8-2,-4 2 4,7-6-2,3 4 0,-3 5 0,6-9-1,0 8 1,1-3 0,5-1 0,1 9-1,-10-4-1,5-5 1,0 0 0,-5-3 1,5-2 1,-5-3-2,4 4 1,-1-9-1,-6 6-1,-1-10 1,-8-6 0,-5-6 0,-2-9 0,0-1 1,-4 2 0,-3-1-1,7-6 2,-7 2-4,-3-5 2,4 4 0,-4-4 2,3 0 0,-3 0-1,0 0 2,0 0-1,0 0 0,0 0 1,0 0-1,0 0 1,0 0-1,0 0 1,0 0 1,0 0-1,0 0 0,0 0-2,0 0 0,0 0-1,0 0 1,0 0 2,0 0-2,0 0 1,0 0-2,0 0 1,0 0 0,0 0 0,0 0-1,0 0 0,0 0 1,0 0 0,0 0 0,0 0 1,0 0 1,0 0-2,0 0 1,0 0 0,0 0 0,0 0 0,0 0 0,0 0 0,0 0-2,0 0 0,0 0 1,-3-4 1,-4-1-1,-6 2 1,0-6-1,0 4-2,-3-3 1,-3 8 0,-4-5 0,4 5 0,3 0-1,-3 0 1,2 0-1,-5 0-3,2 0 1,-4 0 1,3 0 1,5 0 2,3 5-1,0-2 1,0 2 0,8 0-1,2-5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10 1,-1-5-1,-2-5-1,-1 4 1,-3 0 0,1-4 0,-1 4 1,0-4-1,0 0 0,0 5 0,1-5 0,-4 0 0,6 0 0,-6 0 0,0 0 1,0 0-1,0 0 1,0 5-1,0-5 1,0 0-1,0 0 1,0 0 0,0 0 3,0 0-2,0 0 1,0 0 0,0 0 0,0 0 1,0 0 0,0 0-2,0 0 1,0 0-1,0 0 1,0 0-2,0 0 1,0 0 0,0 0-1,0 0 0,0 0 0,0 0-1,0 0 2,0 0-1,0 0 0,0-18-2,0-3 2,-6-6-1,-4-3 0,4 0 1,-1 0-2,1-2 1,2 8 0,-2-6-1,3-4 1,0 8 0,3-5 0,-4 6 0,1 8 1,0 4 0,0-4-1,-1 0 0,4 4 0,-3-1 0,3 6 0,0-1 0,-3 1 0,3 0 0,0 3 0,0-4 0,0 9 1,0-5-1,-7 5 0,7 0 0,0 0 1,0 0-1,0 0 1,0 0-1,0 0 1,0 0-1,-3 0 0,3 0-1,0 0 0,-3 0-1,3 0-19,0 0-50,0 0-153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4:23:00.849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86 0 82,'0'7'50,"-6"6"-50,-10-13 2,-13 0 10,25 0 4,4 0-13,0 0-6,0 0 0,0 0 4,0 0 2,0 0 5,0 0 7,0 0-2,0 0-4,0 0-3,0 0 0,0 0 1,0 0 1,0 0 6,0 0 4,0 0-1,-3 0 3,3 5-5,0-5-4,0 0-3,0 0-2,-3 0-2,3 5 2,0-5 1,-3 0 0,3 0 0,0 0 1,0 4-3,0-4-1,0 8 0,-3 14-1,-4 3 2,4 19-2,-4-9-1,7 16 1,-3-13 4,3 9-4,0 14-2,0-9 2,0 13 0,0-11-2,0 12 1,0-6 1,3 5-2,7-1-1,0 5 2,-1 4 0,8 0 2,-1 5-2,-7-9-1,4 0 2,3 4 0,7-4 1,-7 0-1,4 0-1,2 0-1,-4 0 4,6-2 0,2 3-8,-5-1 6,5-5-2,3-3 1,0-9 0,-3 3 0,3 0-1,-6-8-2,-4 2 4,7-6-2,3 4 0,-3 5 0,6-9-1,0 8 1,1-3 0,5-1 0,1 9-1,-10-4-1,5-5 1,0 0 0,-5-3 1,5-2 1,-5-3-2,4 4 1,-1-9-1,-6 6-1,-1-10 1,-8-6 0,-5-6 0,-2-9 0,0-1 1,-4 2 0,-3-1-1,7-6 2,-7 2-4,-3-5 2,4 4 0,-4-4 2,3 0 0,-3 0-1,0 0 2,0 0-1,0 0 0,0 0 1,0 0-1,0 0 1,0 0-1,0 0 1,0 0 1,0 0-1,0 0 0,0 0-2,0 0 0,0 0-1,0 0 1,0 0 2,0 0-2,0 0 1,0 0-2,0 0 1,0 0 0,0 0 0,0 0-1,0 0 0,0 0 1,0 0 0,0 0 0,0 0 1,0 0 1,0 0-2,0 0 1,0 0 0,0 0 0,0 0 0,0 0 0,0 0 0,0 0-2,0 0 0,0 0 1,-3-4 1,-4-1-1,-6 2 1,0-6-1,0 4-2,-3-3 1,-3 8 0,-4-5 0,4 5 0,3 0-1,-3 0 1,2 0-1,-5 0-3,2 0 1,-4 0 1,3 0 1,5 0 2,3 5-1,0-2 1,0 2 0,8 0-1,2-5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10 1,-1-5-1,-2-5-1,-1 4 1,-3 0 0,1-4 0,-1 4 1,0-4-1,0 0 0,0 5 0,1-5 0,-4 0 0,6 0 0,-6 0 0,0 0 1,0 0-1,0 0 1,0 5-1,0-5 1,0 0-1,0 0 1,0 0 0,0 0 3,0 0-2,0 0 1,0 0 0,0 0 0,0 0 1,0 0 0,0 0-2,0 0 1,0 0-1,0 0 1,0 0-2,0 0 1,0 0 0,0 0-1,0 0 0,0 0 0,0 0-1,0 0 2,0 0-1,0 0 0,0-18-2,0-3 2,-6-6-1,-4-3 0,4 0 1,-1 0-2,1-2 1,2 8 0,-2-6-1,3-4 1,0 8 0,3-5 0,-4 6 0,1 8 1,0 4 0,0-4-1,-1 0 0,4 4 0,-3-1 0,3 6 0,0-1 0,-3 1 0,3 0 0,0 3 0,0-4 0,0 9 1,0-5-1,-7 5 0,7 0 0,0 0 1,0 0-1,0 0 1,0 0-1,0 0 1,0 0-1,-3 0 0,3 0-1,0 0 0,-3 0-1,3 0-19,0 0-50,0 0-153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4:23:10.385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1065 1 82,'0'7'50,"6"6"-50,10-13 2,13 0 10,-25 0 4,-4 0-13,0 0-6,0 0 0,0 0 4,0 0 2,0 0 5,0 0 7,0 0-2,0 0-4,0 0-3,0 0 0,0 0 1,0 0 1,0 0 6,0 0 4,0 0-1,3 0 3,-3 5-5,0-5-4,0 0-3,0 0-2,3 0-2,-3 5 2,0-5 1,3 0 0,-3 0 0,0 0 1,0 4-3,0-4-1,0 8 0,3 14-1,4 3 2,-4 19-2,4-9-1,-7 16 1,3-13 4,-3 9-4,0 14-2,0-9 2,0 13 0,0-11-2,0 12 1,0-6 1,-3 5-2,-7-1-1,0 5 2,1 4 0,-8 0 2,1 5-2,7-9-1,-4 0 2,-3 4 0,-7-4 1,7 0-1,-4 0-1,-2 0-1,4 0 4,-6-2 0,-2 3-8,5-1 6,-5-5-2,-3-3 1,0-9 0,3 3 0,-3 0-1,6-8-2,4 2 4,-7-6-2,-3 4 0,3 5 0,-6-9-1,0 8 1,-1-3 0,-5-1 0,-1 9-1,9-4-1,-4-5 1,0 0 0,5-3 1,-5-2 1,5-3-2,-4 4 1,1-9-1,6 6-1,1-10 1,8-6 0,5-6 0,2-9 0,0-1 1,4 2 0,3-1-1,-7-6 2,7 2-4,3-5 2,-4 4 0,4-4 2,-3 0 0,3 0-1,0 0 2,0 0-1,0 0 0,0 0 1,0 0-1,0 0 1,0 0-1,0 0 1,0 0 1,0 0-1,0 0 0,0 0-2,0 0 0,0 0-1,0 0 1,0 0 2,0 0-2,0 0 1,0 0-2,0 0 1,0 0 0,0 0 0,0 0-1,0 0 0,0 0 1,0 0 0,0 0 0,0 0 1,0 0 1,0 0-2,0 0 1,0 0 0,0 0 0,0 0 0,0 0 0,0 0 0,0 0-2,0 0 0,0 0 1,3-4 1,4-1-1,6 2 1,0-6-1,0 4-2,3-3 1,3 8 0,4-5 0,-4 5 0,-3 0-1,3 0 1,-2 0-1,5 0-3,-2 0 1,4 0 1,-3 0 1,-5 0 2,-3 5-1,0-2 1,0 2 0,-8 0-1,-2-5 0,0 0 0,2 0 0,-3 0 0,1 0 0,-3 0 0,3 0 0,2 0-1,0 0 1,1 0 0,-6 2 0,5-2 0,-5 0-1,0 0-1,0 0 0,0 0-1,0 0 0,0 0 2,0 0-2,0 0-1,0 0-1,0 0-2,0 0 1,0 0-2,0 0-1,0 0 5,0 0 3,-8 0 0,-8 0 1,-2 0 0,-8 0 0,7 0 1,-10 0 0,0 0-1,6 0-1,-3 0 1,4 0 0,-4 0 0,6 0 0,-5 0 1,12 0-1,0 0 0,0 0 0,0 0 0,-3 0 0,6 0 0,0 10 1,1-5-1,2-5-1,1 4 1,3 0 0,-1-4 0,1 4 1,0-4-1,0 0 0,0 5 0,-1-5 0,4 0 0,-6 0 0,6 0 0,0 0 1,0 0-1,0 0 1,0 5-1,0-5 1,0 0-1,0 0 1,0 0 0,0 0 3,0 0-2,0 0 1,0 0 0,0 0 0,0 0 1,0 0 0,0 0-2,0 0 1,0 0-1,0 0 1,0 0-2,0 0 1,0 0 0,0 0-1,0 0 0,0 0 0,0 0-1,0 0 2,0 0-1,0 0 0,0-18-2,0-3 2,6-6-1,4-3 0,-4 0 1,1 0-2,-1-2 1,-2 8 0,2-6-1,-3-4 1,0 8 0,-3-5 0,4 6 0,-1 8 1,0 4 0,0-4-1,1 0 0,-4 4 0,3-1 0,-3 6 0,0-1 0,3 1 0,-3 0 0,0 3 0,0-4 0,0 9 1,0-5-1,7 5 0,-7 0 0,0 0 1,0 0-1,0 0 1,0 0-1,0 0 1,0 0-1,3 0 0,-3 0-1,0 0 0,3 0-1,-3 0-19,0 0-50,0 0-153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4:24:07.419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86-3 82,'0'3'50,"-6"4"-50,-10-7 2,-13 0 10,25 0 4,4 0-13,0 0-6,0 0 0,0 0 4,0 0 2,0 0 5,0 0 7,0 0-2,0 0-4,0 0-3,0 0 0,0 0 1,0 0 1,0 0 6,0 0 4,0 0-1,-3 0 3,3 2-5,0-2-4,0 0-3,0 0-2,-3 0-2,3 3 2,0-3 1,-3 0 0,3 0 0,0 0 1,0 2-3,0-2-1,0 4 0,-3 7-1,-4 2 2,4 10-2,-4-5-1,7 8 1,-3-7 4,3 5-4,0 7-2,0-4 2,0 6 0,0-5-2,0 5 1,0-2 1,3 2-2,7 0-1,0 2 2,-1 3 0,8-1 2,-1 3-2,-7-5-1,4 0 2,3 3 0,7-3 1,-7 0-1,4 0-1,2 1-1,-4-1 4,6-1 0,2 2-8,-5-1 6,5-2-2,3-2 1,0-4 0,-3 1 0,3 0-1,-6-4-2,-4 1 4,7-3-2,3 2 0,-3 3 0,6-5-1,0 4 1,1-2 0,5 0 0,1 5-1,-10-2-1,5-3 1,0 0 0,-5-2 1,5 0 1,-5-2-2,4 1 1,-1-3-1,-6 2-1,-1-4 1,-8-4 0,-5-3 0,-2-4 0,0-1 1,-4 1 0,-3 0-1,7-4 2,-7 2-4,-3-3 2,4 2 0,-4-2 2,3 0 0,-3 0-1,0 0 2,0 0-1,0 0 0,0 0 1,0 0-1,0 0 1,0 0-1,0 0 1,0 0 1,0 0-1,0 0 0,0 0-2,0 0 0,0 0-1,0 0 1,0 0 2,0 0-2,0 0 1,0 0-2,0 0 1,0 0 0,0 0 0,0 0-1,0 0 0,0 0 1,0 0 0,0 0 0,0 0 1,0 0 1,0 0-2,0 0 1,0 0 0,0 0 0,0 0 0,0 0 0,0 0 0,0 0-2,0 0 0,0 0 1,-3-2 1,-4-1-1,-6 2 1,0-4-1,0 2-2,-3-1 1,-3 4 0,-4-2 0,4 2 0,3 0-1,-3 0 1,2 0-1,-5 0-3,2 0 1,-4 0 1,3 0 1,5 0 2,3 2-1,0 0 1,0 0 0,8 1-1,2-3 0,0 0 0,-2 0 0,3 0 0,-1 0 0,3 0 0,-3 0 0,-2 0-1,0 0 1,-1 0 0,6 1 0,-5-1 0,5 0-1,0 0-1,0 0 0,0 0-1,0 0 0,0 0 2,0 0-2,0 0-1,0 0-1,0 0-2,0 0 1,0 0-2,0 0-1,0 0 5,0 0 3,8 0 0,8 0 1,2 0 0,8 0 0,-7 0 1,10 0 0,0 0-1,-6 0-1,3 0 1,-4 0 0,4 0 0,-6 0 0,5 0 1,-12 0-1,0 0 0,0 0 0,0 0 0,3 0 0,-6 0 0,0 5 1,-1-2-1,-2-3-1,-1 2 1,-3 0 0,1-2 0,-1 2 1,0-2-1,0 0 0,0 2 0,1-2 0,-4 0 0,6 0 0,-6 0 0,0 0 1,0 0-1,0 0 1,0 3-1,0-3 1,0 0-1,0 0 1,0 0 0,0 0 3,0 0-2,0 0 1,0 0 0,0 0 0,0 0 1,0 0 0,0 0-2,0 0 1,0 0-1,0 0 1,0 0-2,0 0 1,0 0 0,0 0-1,0 0 0,0 0 0,0 0-1,0 0 2,0 0-1,0 0 0,0-9-2,0-2 2,-6-3-1,-4-1 0,4-1 1,-1 1-2,1-1 1,2 3 0,-2-2-1,3-2 1,0 3 0,3-1 0,-4 2 0,1 4 1,0 3 0,0-3-1,-1 0 0,4 2 0,-3 0 0,3 3 0,0 0 0,-3 0 0,3-1 0,0 3 0,0-3 0,0 5 1,0-2-1,-7 2 0,7 0 0,0 0 1,0 0-1,0 0 1,0 0-1,0 0 1,0 0-1,-3 0 0,3 0-1,0 0 0,-3 0-1,3 0-19,0 0-50,0 0-153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image" Target="../media/image14.png"/><Relationship Id="rId5" Type="http://schemas.openxmlformats.org/officeDocument/2006/relationships/customXml" Target="../ink/ink3.xml"/><Relationship Id="rId10" Type="http://schemas.openxmlformats.org/officeDocument/2006/relationships/image" Target="../media/image16.emf"/><Relationship Id="rId4" Type="http://schemas.openxmlformats.org/officeDocument/2006/relationships/image" Target="../media/image13.png"/><Relationship Id="rId9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ptlabs@comp.nus.edu.sg" TargetMode="External"/><Relationship Id="rId2" Type="http://schemas.openxmlformats.org/officeDocument/2006/relationships/hyperlink" Target="http://www.comp.nus.edu.sg/~pptlabs/do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pointlabs.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Congratulations on installing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143000"/>
          </a:xfrm>
        </p:spPr>
        <p:txBody>
          <a:bodyPr/>
          <a:lstStyle/>
          <a:p>
            <a:r>
              <a:rPr lang="en-US" dirty="0" smtClean="0"/>
              <a:t>Let’s take a quick tour of </a:t>
            </a:r>
            <a:br>
              <a:rPr lang="en-US" dirty="0" smtClean="0"/>
            </a:br>
            <a:r>
              <a:rPr lang="en-US" dirty="0" smtClean="0"/>
              <a:t>the main features.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4435475" cy="119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8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16651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To tweak the animation,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378" y="1004133"/>
            <a:ext cx="474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Adjust the positions on either of these slides.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378" y="4491335"/>
            <a:ext cx="424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the slide added by the plugin.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378" y="5288600"/>
            <a:ext cx="222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this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0" y="20709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709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30" y="22995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 Same Side Corner Rectangle 7"/>
          <p:cNvSpPr/>
          <p:nvPr/>
        </p:nvSpPr>
        <p:spPr>
          <a:xfrm>
            <a:off x="875782" y="1833455"/>
            <a:ext cx="137160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start slide</a:t>
            </a:r>
            <a:endParaRPr lang="en-SG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6400800" y="1823838"/>
            <a:ext cx="137160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end slide</a:t>
            </a:r>
            <a:endParaRPr lang="en-SG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3642730" y="2062055"/>
            <a:ext cx="169201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animation slide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/>
              <p14:cNvContentPartPr/>
              <p14:nvPr/>
            </p14:nvContentPartPr>
            <p14:xfrm rot="4325835">
              <a:off x="2857153" y="1237413"/>
              <a:ext cx="414720" cy="1131063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4325835">
                <a:off x="2831953" y="1224814"/>
                <a:ext cx="470160" cy="117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 rot="17274165" flipH="1">
              <a:off x="5804732" y="1237413"/>
              <a:ext cx="414720" cy="1131063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7274165" flipH="1">
                <a:off x="5774492" y="1224814"/>
                <a:ext cx="470520" cy="117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/>
              <p14:cNvContentPartPr/>
              <p14:nvPr/>
            </p14:nvContentPartPr>
            <p14:xfrm rot="15106254">
              <a:off x="4919665" y="4162007"/>
              <a:ext cx="414720" cy="5780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5106254">
                <a:off x="4894465" y="4144358"/>
                <a:ext cx="470160" cy="625983"/>
              </a:xfrm>
              <a:prstGeom prst="rect">
                <a:avLst/>
              </a:prstGeom>
            </p:spPr>
          </p:pic>
        </mc:Fallback>
      </mc:AlternateContent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34" y="5218318"/>
            <a:ext cx="859837" cy="9538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447800"/>
            <a:ext cx="8001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Thanks for taking the quick tutorial.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find more information about these features (and how to tackle common issues), visit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documentation on our website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We’d love to hear your feedback.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Contact us 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pptlabs@comp.nus.edu.sg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Happy </a:t>
            </a:r>
            <a:r>
              <a:rPr lang="en-US" sz="2800" b="1" dirty="0" err="1" smtClean="0">
                <a:solidFill>
                  <a:srgbClr val="0070C0"/>
                </a:solidFill>
              </a:rPr>
              <a:t>PowerPointing</a:t>
            </a:r>
            <a:r>
              <a:rPr lang="en-US" sz="2800" b="1" dirty="0" smtClean="0">
                <a:solidFill>
                  <a:srgbClr val="0070C0"/>
                </a:solidFill>
              </a:rPr>
              <a:t>!</a:t>
            </a:r>
            <a:endParaRPr lang="en-SG" sz="2800" b="1" dirty="0">
              <a:solidFill>
                <a:srgbClr val="0070C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3491502" y="4953000"/>
            <a:ext cx="2237196" cy="60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0211304905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  <p:sp>
        <p:nvSpPr>
          <p:cNvPr id="5" name="TextBox 4"/>
          <p:cNvSpPr txBox="1"/>
          <p:nvPr/>
        </p:nvSpPr>
        <p:spPr>
          <a:xfrm>
            <a:off x="533400" y="47931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slide is added by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It will not show up during the presentation.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7931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Please go through this tutorial in the ‘edit’ mode, not ‘slideshow’ mode.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51584"/>
            <a:ext cx="5943600" cy="254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58864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 rot="14982472">
              <a:off x="4609435" y="5997540"/>
              <a:ext cx="414720" cy="761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4982472">
                <a:off x="4584235" y="5981700"/>
                <a:ext cx="470160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7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3622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tutorial explains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’ features at the point you installed the plugin. 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 you installed the plugin some time back, please refer to the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page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our website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for more up-to-date instructions.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3" y="3124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Spotlight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95827" y="2961439"/>
            <a:ext cx="838200" cy="838200"/>
            <a:chOff x="2150418" y="2361045"/>
            <a:chExt cx="838200" cy="838200"/>
          </a:xfrm>
        </p:grpSpPr>
        <p:sp>
          <p:nvSpPr>
            <p:cNvPr id="6" name="Rectangle 5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8239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657600" y="433151"/>
            <a:ext cx="52688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While the shape is selected,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the              button in the                        ribbon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17" y="946162"/>
            <a:ext cx="542925" cy="6667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phase A"/>
          <p:cNvSpPr/>
          <p:nvPr/>
        </p:nvSpPr>
        <p:spPr>
          <a:xfrm>
            <a:off x="1971397" y="4251543"/>
            <a:ext cx="4136108" cy="11293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potlight"/>
          <p:cNvSpPr/>
          <p:nvPr/>
        </p:nvSpPr>
        <p:spPr>
          <a:xfrm>
            <a:off x="4721683" y="4398701"/>
            <a:ext cx="1318607" cy="860486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    Step 3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992527" y="3177731"/>
            <a:ext cx="4047763" cy="1022124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4400"/>
          </a:p>
        </p:txBody>
      </p:sp>
      <p:sp>
        <p:nvSpPr>
          <p:cNvPr id="7" name="phase B"/>
          <p:cNvSpPr/>
          <p:nvPr/>
        </p:nvSpPr>
        <p:spPr>
          <a:xfrm>
            <a:off x="3776914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B</a:t>
            </a:r>
            <a:endParaRPr lang="en-SG" sz="2000" b="1" dirty="0"/>
          </a:p>
        </p:txBody>
      </p:sp>
      <p:sp>
        <p:nvSpPr>
          <p:cNvPr id="8" name="phase C"/>
          <p:cNvSpPr/>
          <p:nvPr/>
        </p:nvSpPr>
        <p:spPr>
          <a:xfrm>
            <a:off x="5306076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C</a:t>
            </a:r>
            <a:endParaRPr lang="en-SG" sz="2000" b="1" dirty="0"/>
          </a:p>
        </p:txBody>
      </p:sp>
      <p:sp>
        <p:nvSpPr>
          <p:cNvPr id="9" name="Pentagon 9"/>
          <p:cNvSpPr/>
          <p:nvPr/>
        </p:nvSpPr>
        <p:spPr>
          <a:xfrm>
            <a:off x="3334949" y="4391608"/>
            <a:ext cx="1704187" cy="860486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2045294" y="4390427"/>
            <a:ext cx="1612069" cy="860486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2247752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</a:t>
            </a:r>
            <a:r>
              <a:rPr lang="en-US" sz="2000" b="1" dirty="0" smtClean="0"/>
              <a:t>A</a:t>
            </a:r>
            <a:endParaRPr lang="en-SG" sz="2000" b="1" dirty="0"/>
          </a:p>
        </p:txBody>
      </p:sp>
      <p:sp>
        <p:nvSpPr>
          <p:cNvPr id="12" name="Freeform 11"/>
          <p:cNvSpPr/>
          <p:nvPr/>
        </p:nvSpPr>
        <p:spPr>
          <a:xfrm>
            <a:off x="1887830" y="2332841"/>
            <a:ext cx="4349308" cy="3153559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4" name="TextBox 13"/>
          <p:cNvSpPr txBox="1"/>
          <p:nvPr/>
        </p:nvSpPr>
        <p:spPr>
          <a:xfrm>
            <a:off x="533400" y="479318"/>
            <a:ext cx="3924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on this blue shape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‘select’ it.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2133600" y="1002536"/>
              <a:ext cx="414720" cy="1131063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8400" y="989937"/>
                <a:ext cx="470160" cy="1173901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43" y="984925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1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04800" y="533400"/>
            <a:ext cx="83841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Did you notice the new slide with a spotlight? You can press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Ctrl+Z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(Undo) to reverse the effect.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210895" cy="1658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4800" y="3505200"/>
            <a:ext cx="83841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4.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You can also adjust the darkness (transparency) and softness (soft edges) of the spotlight.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60" y="5849171"/>
            <a:ext cx="222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the shadow-like shape.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3943" y="5849171"/>
            <a:ext cx="222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Adjust these settings.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27" y="4600985"/>
            <a:ext cx="242636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19599"/>
            <a:ext cx="838200" cy="11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232064" y="5849171"/>
            <a:ext cx="222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this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4419599"/>
            <a:ext cx="1904689" cy="142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5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2" y="3124200"/>
            <a:ext cx="432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Auto-Animate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71671" y="2989744"/>
            <a:ext cx="838200" cy="838200"/>
            <a:chOff x="166689" y="2357870"/>
            <a:chExt cx="838200" cy="838200"/>
          </a:xfrm>
        </p:grpSpPr>
        <p:sp>
          <p:nvSpPr>
            <p:cNvPr id="10" name="Rectangle 9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Plus 16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15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 rot="19804930">
            <a:off x="1702461" y="1564960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SG" dirty="0"/>
          </a:p>
        </p:txBody>
      </p:sp>
      <p:sp>
        <p:nvSpPr>
          <p:cNvPr id="5" name="Marketing"/>
          <p:cNvSpPr/>
          <p:nvPr/>
        </p:nvSpPr>
        <p:spPr>
          <a:xfrm rot="20389402">
            <a:off x="3939306" y="3146852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SG" dirty="0"/>
          </a:p>
        </p:txBody>
      </p:sp>
      <p:sp>
        <p:nvSpPr>
          <p:cNvPr id="6" name="Development"/>
          <p:cNvSpPr/>
          <p:nvPr/>
        </p:nvSpPr>
        <p:spPr>
          <a:xfrm rot="1690524">
            <a:off x="6127620" y="4978229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457200" y="5482069"/>
            <a:ext cx="5943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While this slide is selected,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the                  button.  That should insert a new slide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containing the animation.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79318"/>
            <a:ext cx="800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Let’s say you want to animate these shapes so that they end up in the positions given in the next slide.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profit"/>
          <p:cNvSpPr/>
          <p:nvPr/>
        </p:nvSpPr>
        <p:spPr>
          <a:xfrm>
            <a:off x="7086600" y="3124200"/>
            <a:ext cx="990600" cy="14022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profit text"/>
          <p:cNvSpPr txBox="1"/>
          <p:nvPr/>
        </p:nvSpPr>
        <p:spPr>
          <a:xfrm>
            <a:off x="7086600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Profit</a:t>
            </a:r>
            <a:endParaRPr lang="en-SG" sz="20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96" y="5986655"/>
            <a:ext cx="819150" cy="7143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>
            <a:off x="77343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SG" dirty="0"/>
          </a:p>
        </p:txBody>
      </p:sp>
      <p:sp>
        <p:nvSpPr>
          <p:cNvPr id="5" name="Development"/>
          <p:cNvSpPr/>
          <p:nvPr/>
        </p:nvSpPr>
        <p:spPr>
          <a:xfrm>
            <a:off x="274320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SG" dirty="0"/>
          </a:p>
        </p:txBody>
      </p:sp>
      <p:sp>
        <p:nvSpPr>
          <p:cNvPr id="6" name="Marketing"/>
          <p:cNvSpPr/>
          <p:nvPr/>
        </p:nvSpPr>
        <p:spPr>
          <a:xfrm>
            <a:off x="472059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SG" dirty="0"/>
          </a:p>
        </p:txBody>
      </p:sp>
      <p:sp>
        <p:nvSpPr>
          <p:cNvPr id="12" name="profit"/>
          <p:cNvSpPr/>
          <p:nvPr/>
        </p:nvSpPr>
        <p:spPr>
          <a:xfrm>
            <a:off x="7086600" y="2286000"/>
            <a:ext cx="1447800" cy="22404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dirty="0"/>
          </a:p>
        </p:txBody>
      </p:sp>
      <p:sp>
        <p:nvSpPr>
          <p:cNvPr id="13" name="profit text"/>
          <p:cNvSpPr txBox="1"/>
          <p:nvPr/>
        </p:nvSpPr>
        <p:spPr>
          <a:xfrm>
            <a:off x="7086600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Profit</a:t>
            </a:r>
            <a:endParaRPr lang="en-SG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728</TotalTime>
  <Words>300</Words>
  <Application>Microsoft Office PowerPoint</Application>
  <PresentationFormat>On-screen Show (4:3)</PresentationFormat>
  <Paragraphs>47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Congratulations on installing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34</cp:revision>
  <dcterms:created xsi:type="dcterms:W3CDTF">2006-08-16T00:00:00Z</dcterms:created>
  <dcterms:modified xsi:type="dcterms:W3CDTF">2014-01-02T05:45:16Z</dcterms:modified>
</cp:coreProperties>
</file>