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sldIdLst>
    <p:sldId id="257" r:id="rId2"/>
    <p:sldId id="265" r:id="rId3"/>
    <p:sldId id="260" r:id="rId4"/>
    <p:sldId id="262" r:id="rId5"/>
    <p:sldId id="264" r:id="rId6"/>
  </p:sldIdLst>
  <p:sldSz cx="9144000" cy="6858000" type="screen4x3"/>
  <p:notesSz cx="6858000" cy="9144000"/>
  <p:embeddedFontLst>
    <p:embeddedFont>
      <p:font typeface="Calibri" pitchFamily="34" charset="0"/>
      <p:regular r:id="rId8"/>
      <p:bold r:id="rId9"/>
      <p:italic r:id="rId10"/>
      <p:boldItalic r:id="rId11"/>
    </p:embeddedFont>
    <p:embeddedFont>
      <p:font typeface="Franklin Gothic Demi" pitchFamily="34" charset="0"/>
      <p:regular r:id="rId12"/>
      <p:italic r:id="rId13"/>
    </p:embeddedFont>
    <p:embeddedFont>
      <p:font typeface="Arial Black" pitchFamily="34" charset="0"/>
      <p:bold r:id="rId14"/>
    </p:embeddedFont>
    <p:embeddedFont>
      <p:font typeface="Gill Sans Ultra Bold" pitchFamily="34" charset="0"/>
      <p:regular r:id="rId15"/>
    </p:embeddedFont>
    <p:embeddedFont>
      <p:font typeface="Rockwell Extra Bold" pitchFamily="18" charset="0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5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5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5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hareknowledge-lms.com/images/csk/dop/powerpoint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19535"/>
            <a:ext cx="1752600" cy="175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1.bp.blogspot.com/-QeYY0Vv33hw/TdDA1-FTuLI/AAAAAAAAAOM/tzWBS1Mrvhs/s1600/ppt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90936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372178" y="3601880"/>
            <a:ext cx="8652779" cy="2931548"/>
            <a:chOff x="372178" y="3601880"/>
            <a:chExt cx="8652779" cy="2931548"/>
          </a:xfrm>
        </p:grpSpPr>
        <p:grpSp>
          <p:nvGrpSpPr>
            <p:cNvPr id="24" name="Group 23"/>
            <p:cNvGrpSpPr/>
            <p:nvPr/>
          </p:nvGrpSpPr>
          <p:grpSpPr>
            <a:xfrm>
              <a:off x="372178" y="4107584"/>
              <a:ext cx="2133600" cy="1886402"/>
              <a:chOff x="372178" y="4107584"/>
              <a:chExt cx="2133600" cy="1886402"/>
            </a:xfrm>
          </p:grpSpPr>
          <p:sp>
            <p:nvSpPr>
              <p:cNvPr id="26" name="Rectangle 4"/>
              <p:cNvSpPr/>
              <p:nvPr/>
            </p:nvSpPr>
            <p:spPr>
              <a:xfrm rot="16200000">
                <a:off x="495777" y="3983985"/>
                <a:ext cx="1886402" cy="2133600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203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705931" y="4380296"/>
                <a:ext cx="1524000" cy="1238051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315531" y="4511917"/>
                <a:ext cx="7620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315531" y="4746807"/>
                <a:ext cx="762000" cy="394855"/>
                <a:chOff x="4648200" y="3124200"/>
                <a:chExt cx="609600" cy="315884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4800600" y="3124200"/>
                  <a:ext cx="4572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648200" y="31242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00600" y="3238500"/>
                  <a:ext cx="4572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4648200" y="32385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4800600" y="3363884"/>
                  <a:ext cx="4572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4648200" y="3363884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Flowchart: Connector 8"/>
              <p:cNvSpPr/>
              <p:nvPr/>
            </p:nvSpPr>
            <p:spPr>
              <a:xfrm>
                <a:off x="653599" y="4706108"/>
                <a:ext cx="758637" cy="1028701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762001">
                    <a:moveTo>
                      <a:pt x="149098" y="0"/>
                    </a:moveTo>
                    <a:lnTo>
                      <a:pt x="308102" y="0"/>
                    </a:lnTo>
                    <a:cubicBezTo>
                      <a:pt x="315116" y="0"/>
                      <a:pt x="320802" y="5686"/>
                      <a:pt x="320802" y="12700"/>
                    </a:cubicBezTo>
                    <a:lnTo>
                      <a:pt x="320802" y="63500"/>
                    </a:lnTo>
                    <a:cubicBezTo>
                      <a:pt x="320802" y="70514"/>
                      <a:pt x="315116" y="76200"/>
                      <a:pt x="308102" y="76200"/>
                    </a:cubicBezTo>
                    <a:lnTo>
                      <a:pt x="284382" y="76200"/>
                    </a:lnTo>
                    <a:lnTo>
                      <a:pt x="284382" y="312460"/>
                    </a:lnTo>
                    <a:cubicBezTo>
                      <a:pt x="383766" y="336669"/>
                      <a:pt x="457200" y="426459"/>
                      <a:pt x="457200" y="533401"/>
                    </a:cubicBezTo>
                    <a:cubicBezTo>
                      <a:pt x="457200" y="659653"/>
                      <a:pt x="354852" y="762001"/>
                      <a:pt x="228600" y="762001"/>
                    </a:cubicBezTo>
                    <a:cubicBezTo>
                      <a:pt x="102348" y="762001"/>
                      <a:pt x="0" y="659653"/>
                      <a:pt x="0" y="533401"/>
                    </a:cubicBezTo>
                    <a:cubicBezTo>
                      <a:pt x="0" y="426459"/>
                      <a:pt x="73434" y="336669"/>
                      <a:pt x="172818" y="312460"/>
                    </a:cubicBezTo>
                    <a:lnTo>
                      <a:pt x="172818" y="76200"/>
                    </a:lnTo>
                    <a:lnTo>
                      <a:pt x="149098" y="76200"/>
                    </a:lnTo>
                    <a:cubicBezTo>
                      <a:pt x="142084" y="76200"/>
                      <a:pt x="136398" y="70514"/>
                      <a:pt x="136398" y="63500"/>
                    </a:cubicBezTo>
                    <a:lnTo>
                      <a:pt x="136398" y="12700"/>
                    </a:lnTo>
                    <a:cubicBezTo>
                      <a:pt x="136398" y="5686"/>
                      <a:pt x="142084" y="0"/>
                      <a:pt x="14909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8" name="5-Point Star 2067"/>
              <p:cNvSpPr>
                <a:spLocks noChangeAspect="1"/>
              </p:cNvSpPr>
              <p:nvPr/>
            </p:nvSpPr>
            <p:spPr>
              <a:xfrm>
                <a:off x="824551" y="4428606"/>
                <a:ext cx="208183" cy="208183"/>
              </a:xfrm>
              <a:prstGeom prst="star5">
                <a:avLst/>
              </a:prstGeom>
              <a:solidFill>
                <a:schemeClr val="bg1"/>
              </a:solidFill>
              <a:ln w="381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5-Point Star 60"/>
              <p:cNvSpPr/>
              <p:nvPr/>
            </p:nvSpPr>
            <p:spPr>
              <a:xfrm rot="1018584">
                <a:off x="1016219" y="4284520"/>
                <a:ext cx="335280" cy="345439"/>
              </a:xfrm>
              <a:prstGeom prst="star5">
                <a:avLst/>
              </a:prstGeom>
              <a:solidFill>
                <a:schemeClr val="bg1"/>
              </a:solidFill>
              <a:ln w="38100" cap="rnd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776557" y="3601880"/>
              <a:ext cx="6248400" cy="15696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9600" spc="-500" dirty="0" smtClean="0">
                  <a:solidFill>
                    <a:srgbClr val="FF6600"/>
                  </a:solidFill>
                  <a:latin typeface="Franklin Gothic Demi" pitchFamily="34" charset="0"/>
                </a:rPr>
                <a:t>PowerPoint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54241" y="4671380"/>
              <a:ext cx="5703959" cy="18620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1500" b="1" spc="1000" dirty="0" smtClean="0">
                  <a:solidFill>
                    <a:srgbClr val="0070C0"/>
                  </a:solidFill>
                  <a:latin typeface="Gill Sans Ultra Bold" pitchFamily="34" charset="0"/>
                </a:rPr>
                <a:t>Labs</a:t>
              </a:r>
              <a:endParaRPr lang="en-US" sz="11500" b="1" spc="1000" dirty="0">
                <a:solidFill>
                  <a:srgbClr val="0070C0"/>
                </a:solidFill>
                <a:latin typeface="Gill Sans Ultra Bold" pitchFamily="34" charset="0"/>
              </a:endParaRPr>
            </a:p>
          </p:txBody>
        </p:sp>
        <p:cxnSp>
          <p:nvCxnSpPr>
            <p:cNvPr id="2049" name="Straight Connector 2048"/>
            <p:cNvCxnSpPr/>
            <p:nvPr/>
          </p:nvCxnSpPr>
          <p:spPr>
            <a:xfrm>
              <a:off x="7315200" y="5046412"/>
              <a:ext cx="381000" cy="290816"/>
            </a:xfrm>
            <a:prstGeom prst="line">
              <a:avLst/>
            </a:prstGeom>
            <a:ln w="76200">
              <a:solidFill>
                <a:srgbClr val="0070C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7696200" y="5141662"/>
              <a:ext cx="533400" cy="195566"/>
            </a:xfrm>
            <a:prstGeom prst="line">
              <a:avLst/>
            </a:prstGeom>
            <a:ln w="76200">
              <a:solidFill>
                <a:srgbClr val="0070C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696200" y="5337228"/>
              <a:ext cx="117764" cy="377917"/>
            </a:xfrm>
            <a:prstGeom prst="line">
              <a:avLst/>
            </a:prstGeom>
            <a:ln w="76200">
              <a:solidFill>
                <a:srgbClr val="0070C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813964" y="5715145"/>
              <a:ext cx="415636" cy="216277"/>
            </a:xfrm>
            <a:prstGeom prst="line">
              <a:avLst/>
            </a:prstGeom>
            <a:ln w="76200">
              <a:solidFill>
                <a:srgbClr val="0070C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530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Flowchart: Process 3"/>
          <p:cNvSpPr/>
          <p:nvPr/>
        </p:nvSpPr>
        <p:spPr>
          <a:xfrm>
            <a:off x="0" y="0"/>
            <a:ext cx="9144000" cy="3124200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8" r="7308" b="29338"/>
          <a:stretch/>
        </p:blipFill>
        <p:spPr bwMode="auto">
          <a:xfrm>
            <a:off x="201204" y="3733800"/>
            <a:ext cx="8171172" cy="220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8" r="7308" b="29338"/>
          <a:stretch/>
        </p:blipFill>
        <p:spPr bwMode="auto">
          <a:xfrm>
            <a:off x="353604" y="460007"/>
            <a:ext cx="8171172" cy="220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11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14162" y="3430250"/>
            <a:ext cx="8678328" cy="2787610"/>
            <a:chOff x="514162" y="3430250"/>
            <a:chExt cx="8678328" cy="2787610"/>
          </a:xfrm>
        </p:grpSpPr>
        <p:grpSp>
          <p:nvGrpSpPr>
            <p:cNvPr id="3" name="Group 2"/>
            <p:cNvGrpSpPr/>
            <p:nvPr/>
          </p:nvGrpSpPr>
          <p:grpSpPr>
            <a:xfrm>
              <a:off x="514162" y="3905246"/>
              <a:ext cx="2202377" cy="1843350"/>
              <a:chOff x="514162" y="3905246"/>
              <a:chExt cx="2202377" cy="184335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786830" y="4566562"/>
                <a:ext cx="1154463" cy="941386"/>
              </a:xfrm>
              <a:custGeom>
                <a:avLst/>
                <a:gdLst/>
                <a:ahLst/>
                <a:cxnLst/>
                <a:rect l="l" t="t" r="r" b="b"/>
                <a:pathLst>
                  <a:path w="1423703" h="1197007">
                    <a:moveTo>
                      <a:pt x="0" y="0"/>
                    </a:moveTo>
                    <a:lnTo>
                      <a:pt x="457200" y="0"/>
                    </a:lnTo>
                    <a:lnTo>
                      <a:pt x="457200" y="2089"/>
                    </a:lnTo>
                    <a:lnTo>
                      <a:pt x="1423703" y="2089"/>
                    </a:lnTo>
                    <a:lnTo>
                      <a:pt x="1423703" y="374788"/>
                    </a:lnTo>
                    <a:lnTo>
                      <a:pt x="1423703" y="822440"/>
                    </a:lnTo>
                    <a:lnTo>
                      <a:pt x="1423703" y="1195139"/>
                    </a:lnTo>
                    <a:lnTo>
                      <a:pt x="447351" y="1195139"/>
                    </a:lnTo>
                    <a:cubicBezTo>
                      <a:pt x="429868" y="1197668"/>
                      <a:pt x="411960" y="1197592"/>
                      <a:pt x="393928" y="1195139"/>
                    </a:cubicBezTo>
                    <a:lnTo>
                      <a:pt x="393550" y="1195139"/>
                    </a:lnTo>
                    <a:lnTo>
                      <a:pt x="393550" y="1195100"/>
                    </a:lnTo>
                    <a:cubicBezTo>
                      <a:pt x="351949" y="1193495"/>
                      <a:pt x="309350" y="1184608"/>
                      <a:pt x="267228" y="1169143"/>
                    </a:cubicBezTo>
                    <a:cubicBezTo>
                      <a:pt x="100169" y="1107807"/>
                      <a:pt x="-5656" y="962735"/>
                      <a:pt x="3472" y="822440"/>
                    </a:cubicBezTo>
                    <a:lnTo>
                      <a:pt x="0" y="82244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4"/>
              <p:cNvSpPr/>
              <p:nvPr/>
            </p:nvSpPr>
            <p:spPr>
              <a:xfrm rot="16200000">
                <a:off x="693676" y="3725732"/>
                <a:ext cx="1843350" cy="2202377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203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031702" y="4191000"/>
                <a:ext cx="1398367" cy="1066800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60293" y="4360719"/>
                <a:ext cx="762000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750793" y="4614859"/>
                <a:ext cx="57150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60293" y="4614859"/>
                <a:ext cx="9525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50793" y="4764662"/>
                <a:ext cx="57150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60293" y="4764662"/>
                <a:ext cx="9525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750793" y="4914464"/>
                <a:ext cx="57150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60293" y="4914464"/>
                <a:ext cx="9525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8" name="5-Point Star 2067"/>
              <p:cNvSpPr>
                <a:spLocks noChangeAspect="1"/>
              </p:cNvSpPr>
              <p:nvPr/>
            </p:nvSpPr>
            <p:spPr>
              <a:xfrm rot="1885134">
                <a:off x="1265218" y="4108435"/>
                <a:ext cx="335280" cy="335280"/>
              </a:xfrm>
              <a:prstGeom prst="star5">
                <a:avLst/>
              </a:prstGeom>
              <a:solidFill>
                <a:schemeClr val="bg1"/>
              </a:solidFill>
              <a:ln w="38100" cap="rnd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lowchart: Connector 19"/>
              <p:cNvSpPr/>
              <p:nvPr/>
            </p:nvSpPr>
            <p:spPr>
              <a:xfrm>
                <a:off x="861792" y="4697820"/>
                <a:ext cx="603113" cy="735178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650200">
                    <a:moveTo>
                      <a:pt x="174900" y="0"/>
                    </a:moveTo>
                    <a:lnTo>
                      <a:pt x="358501" y="0"/>
                    </a:lnTo>
                    <a:cubicBezTo>
                      <a:pt x="367269" y="0"/>
                      <a:pt x="374376" y="7107"/>
                      <a:pt x="374376" y="15875"/>
                    </a:cubicBezTo>
                    <a:lnTo>
                      <a:pt x="374376" y="79375"/>
                    </a:lnTo>
                    <a:cubicBezTo>
                      <a:pt x="374376" y="88143"/>
                      <a:pt x="367269" y="95250"/>
                      <a:pt x="358501" y="95250"/>
                    </a:cubicBezTo>
                    <a:lnTo>
                      <a:pt x="342900" y="95250"/>
                    </a:lnTo>
                    <a:lnTo>
                      <a:pt x="342900" y="247206"/>
                    </a:lnTo>
                    <a:cubicBezTo>
                      <a:pt x="453182" y="272219"/>
                      <a:pt x="533400" y="352973"/>
                      <a:pt x="533400" y="448562"/>
                    </a:cubicBezTo>
                    <a:cubicBezTo>
                      <a:pt x="533400" y="544485"/>
                      <a:pt x="452620" y="625469"/>
                      <a:pt x="341753" y="650200"/>
                    </a:cubicBezTo>
                    <a:lnTo>
                      <a:pt x="191647" y="650200"/>
                    </a:lnTo>
                    <a:cubicBezTo>
                      <a:pt x="80780" y="625469"/>
                      <a:pt x="0" y="544485"/>
                      <a:pt x="0" y="448562"/>
                    </a:cubicBezTo>
                    <a:cubicBezTo>
                      <a:pt x="0" y="352973"/>
                      <a:pt x="80219" y="272219"/>
                      <a:pt x="190500" y="247206"/>
                    </a:cubicBezTo>
                    <a:lnTo>
                      <a:pt x="190500" y="95250"/>
                    </a:lnTo>
                    <a:lnTo>
                      <a:pt x="174900" y="95250"/>
                    </a:lnTo>
                    <a:cubicBezTo>
                      <a:pt x="166132" y="95250"/>
                      <a:pt x="159025" y="88143"/>
                      <a:pt x="159025" y="79375"/>
                    </a:cubicBezTo>
                    <a:lnTo>
                      <a:pt x="159025" y="15875"/>
                    </a:lnTo>
                    <a:cubicBezTo>
                      <a:pt x="159025" y="7107"/>
                      <a:pt x="166132" y="0"/>
                      <a:pt x="1749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5-Point Star 41"/>
              <p:cNvSpPr>
                <a:spLocks noChangeAspect="1"/>
              </p:cNvSpPr>
              <p:nvPr/>
            </p:nvSpPr>
            <p:spPr>
              <a:xfrm rot="1018584">
                <a:off x="1104976" y="4548424"/>
                <a:ext cx="154847" cy="154847"/>
              </a:xfrm>
              <a:prstGeom prst="star5">
                <a:avLst/>
              </a:prstGeom>
              <a:solidFill>
                <a:schemeClr val="bg1"/>
              </a:solidFill>
              <a:ln w="3175" cap="rnd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5-Point Star 50"/>
              <p:cNvSpPr>
                <a:spLocks noChangeAspect="1"/>
              </p:cNvSpPr>
              <p:nvPr/>
            </p:nvSpPr>
            <p:spPr>
              <a:xfrm rot="20591310">
                <a:off x="1189023" y="4351321"/>
                <a:ext cx="187384" cy="187384"/>
              </a:xfrm>
              <a:prstGeom prst="star5">
                <a:avLst/>
              </a:prstGeom>
              <a:solidFill>
                <a:schemeClr val="bg1"/>
              </a:solidFill>
              <a:ln w="381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944090" y="3430250"/>
              <a:ext cx="62484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spc="-500" dirty="0" smtClean="0">
                  <a:solidFill>
                    <a:srgbClr val="FF6600"/>
                  </a:solidFill>
                  <a:latin typeface="Franklin Gothic Demi" pitchFamily="34" charset="0"/>
                </a:rPr>
                <a:t>PowerPoint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30234" y="4648200"/>
              <a:ext cx="5703959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9600" b="1" spc="1000" dirty="0" smtClean="0">
                  <a:solidFill>
                    <a:srgbClr val="0070C0"/>
                  </a:solidFill>
                  <a:latin typeface="Gill Sans Ultra Bold" pitchFamily="34" charset="0"/>
                </a:rPr>
                <a:t>Labs</a:t>
              </a:r>
              <a:endParaRPr lang="en-US" sz="9600" b="1" spc="1000" dirty="0">
                <a:solidFill>
                  <a:srgbClr val="0070C0"/>
                </a:solidFill>
                <a:latin typeface="Gill Sans Ultra Bold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110632" y="4923754"/>
              <a:ext cx="983437" cy="938081"/>
              <a:chOff x="7110632" y="4923754"/>
              <a:chExt cx="983437" cy="938081"/>
            </a:xfrm>
          </p:grpSpPr>
          <p:sp>
            <p:nvSpPr>
              <p:cNvPr id="5" name="Round Single Corner Rectangle 4"/>
              <p:cNvSpPr/>
              <p:nvPr/>
            </p:nvSpPr>
            <p:spPr>
              <a:xfrm rot="16200000" flipH="1" flipV="1">
                <a:off x="7364039" y="5131805"/>
                <a:ext cx="774787" cy="685273"/>
              </a:xfrm>
              <a:prstGeom prst="round1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owchart: Connector 19"/>
              <p:cNvSpPr/>
              <p:nvPr/>
            </p:nvSpPr>
            <p:spPr>
              <a:xfrm>
                <a:off x="7110632" y="5123537"/>
                <a:ext cx="603113" cy="699496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650200">
                    <a:moveTo>
                      <a:pt x="174900" y="0"/>
                    </a:moveTo>
                    <a:lnTo>
                      <a:pt x="358501" y="0"/>
                    </a:lnTo>
                    <a:cubicBezTo>
                      <a:pt x="367269" y="0"/>
                      <a:pt x="374376" y="7107"/>
                      <a:pt x="374376" y="15875"/>
                    </a:cubicBezTo>
                    <a:lnTo>
                      <a:pt x="374376" y="79375"/>
                    </a:lnTo>
                    <a:cubicBezTo>
                      <a:pt x="374376" y="88143"/>
                      <a:pt x="367269" y="95250"/>
                      <a:pt x="358501" y="95250"/>
                    </a:cubicBezTo>
                    <a:lnTo>
                      <a:pt x="342900" y="95250"/>
                    </a:lnTo>
                    <a:lnTo>
                      <a:pt x="342900" y="247206"/>
                    </a:lnTo>
                    <a:cubicBezTo>
                      <a:pt x="453182" y="272219"/>
                      <a:pt x="533400" y="352973"/>
                      <a:pt x="533400" y="448562"/>
                    </a:cubicBezTo>
                    <a:cubicBezTo>
                      <a:pt x="533400" y="544485"/>
                      <a:pt x="452620" y="625469"/>
                      <a:pt x="341753" y="650200"/>
                    </a:cubicBezTo>
                    <a:lnTo>
                      <a:pt x="191647" y="650200"/>
                    </a:lnTo>
                    <a:cubicBezTo>
                      <a:pt x="80780" y="625469"/>
                      <a:pt x="0" y="544485"/>
                      <a:pt x="0" y="448562"/>
                    </a:cubicBezTo>
                    <a:cubicBezTo>
                      <a:pt x="0" y="352973"/>
                      <a:pt x="80219" y="272219"/>
                      <a:pt x="190500" y="247206"/>
                    </a:cubicBezTo>
                    <a:lnTo>
                      <a:pt x="190500" y="95250"/>
                    </a:lnTo>
                    <a:lnTo>
                      <a:pt x="174900" y="95250"/>
                    </a:lnTo>
                    <a:cubicBezTo>
                      <a:pt x="166132" y="95250"/>
                      <a:pt x="159025" y="88143"/>
                      <a:pt x="159025" y="79375"/>
                    </a:cubicBezTo>
                    <a:lnTo>
                      <a:pt x="159025" y="15875"/>
                    </a:lnTo>
                    <a:cubicBezTo>
                      <a:pt x="159025" y="7107"/>
                      <a:pt x="166132" y="0"/>
                      <a:pt x="1749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5-Point Star 31"/>
              <p:cNvSpPr>
                <a:spLocks noChangeAspect="1"/>
              </p:cNvSpPr>
              <p:nvPr/>
            </p:nvSpPr>
            <p:spPr>
              <a:xfrm rot="1885134">
                <a:off x="7578906" y="4923754"/>
                <a:ext cx="459749" cy="459749"/>
              </a:xfrm>
              <a:prstGeom prst="star5">
                <a:avLst/>
              </a:prstGeom>
              <a:solidFill>
                <a:schemeClr val="bg1"/>
              </a:solidFill>
              <a:ln w="38100" cap="rnd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5-Point Star 32"/>
              <p:cNvSpPr>
                <a:spLocks noChangeAspect="1"/>
              </p:cNvSpPr>
              <p:nvPr/>
            </p:nvSpPr>
            <p:spPr>
              <a:xfrm rot="1018584">
                <a:off x="7406758" y="5496956"/>
                <a:ext cx="172024" cy="172024"/>
              </a:xfrm>
              <a:prstGeom prst="star5">
                <a:avLst/>
              </a:prstGeom>
              <a:solidFill>
                <a:srgbClr val="0070C0"/>
              </a:solidFill>
              <a:ln w="3175" cap="rnd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5-Point Star 33"/>
              <p:cNvSpPr>
                <a:spLocks noChangeAspect="1"/>
              </p:cNvSpPr>
              <p:nvPr/>
            </p:nvSpPr>
            <p:spPr>
              <a:xfrm rot="219631">
                <a:off x="7548730" y="5285005"/>
                <a:ext cx="256948" cy="256948"/>
              </a:xfrm>
              <a:prstGeom prst="star5">
                <a:avLst/>
              </a:prstGeom>
              <a:solidFill>
                <a:schemeClr val="bg1"/>
              </a:solidFill>
              <a:ln w="381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0091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14162" y="3430250"/>
            <a:ext cx="8678328" cy="2787610"/>
            <a:chOff x="514162" y="3430250"/>
            <a:chExt cx="8678328" cy="2787610"/>
          </a:xfrm>
        </p:grpSpPr>
        <p:grpSp>
          <p:nvGrpSpPr>
            <p:cNvPr id="3" name="Group 2"/>
            <p:cNvGrpSpPr/>
            <p:nvPr/>
          </p:nvGrpSpPr>
          <p:grpSpPr>
            <a:xfrm>
              <a:off x="514162" y="3905246"/>
              <a:ext cx="2202377" cy="1843350"/>
              <a:chOff x="514162" y="3905246"/>
              <a:chExt cx="2202377" cy="184335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786830" y="4566562"/>
                <a:ext cx="1154463" cy="941386"/>
              </a:xfrm>
              <a:custGeom>
                <a:avLst/>
                <a:gdLst/>
                <a:ahLst/>
                <a:cxnLst/>
                <a:rect l="l" t="t" r="r" b="b"/>
                <a:pathLst>
                  <a:path w="1423703" h="1197007">
                    <a:moveTo>
                      <a:pt x="0" y="0"/>
                    </a:moveTo>
                    <a:lnTo>
                      <a:pt x="457200" y="0"/>
                    </a:lnTo>
                    <a:lnTo>
                      <a:pt x="457200" y="2089"/>
                    </a:lnTo>
                    <a:lnTo>
                      <a:pt x="1423703" y="2089"/>
                    </a:lnTo>
                    <a:lnTo>
                      <a:pt x="1423703" y="374788"/>
                    </a:lnTo>
                    <a:lnTo>
                      <a:pt x="1423703" y="822440"/>
                    </a:lnTo>
                    <a:lnTo>
                      <a:pt x="1423703" y="1195139"/>
                    </a:lnTo>
                    <a:lnTo>
                      <a:pt x="447351" y="1195139"/>
                    </a:lnTo>
                    <a:cubicBezTo>
                      <a:pt x="429868" y="1197668"/>
                      <a:pt x="411960" y="1197592"/>
                      <a:pt x="393928" y="1195139"/>
                    </a:cubicBezTo>
                    <a:lnTo>
                      <a:pt x="393550" y="1195139"/>
                    </a:lnTo>
                    <a:lnTo>
                      <a:pt x="393550" y="1195100"/>
                    </a:lnTo>
                    <a:cubicBezTo>
                      <a:pt x="351949" y="1193495"/>
                      <a:pt x="309350" y="1184608"/>
                      <a:pt x="267228" y="1169143"/>
                    </a:cubicBezTo>
                    <a:cubicBezTo>
                      <a:pt x="100169" y="1107807"/>
                      <a:pt x="-5656" y="962735"/>
                      <a:pt x="3472" y="822440"/>
                    </a:cubicBezTo>
                    <a:lnTo>
                      <a:pt x="0" y="82244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4"/>
              <p:cNvSpPr/>
              <p:nvPr/>
            </p:nvSpPr>
            <p:spPr>
              <a:xfrm rot="16200000">
                <a:off x="693676" y="3725732"/>
                <a:ext cx="1843350" cy="2202377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203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031702" y="4191000"/>
                <a:ext cx="1398367" cy="1066800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60293" y="4360719"/>
                <a:ext cx="762000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750793" y="4614859"/>
                <a:ext cx="57150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60293" y="4614859"/>
                <a:ext cx="9525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50793" y="4764662"/>
                <a:ext cx="57150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60293" y="4764662"/>
                <a:ext cx="9525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750793" y="4914464"/>
                <a:ext cx="57150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60293" y="4914464"/>
                <a:ext cx="9525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8" name="5-Point Star 2067"/>
              <p:cNvSpPr>
                <a:spLocks noChangeAspect="1"/>
              </p:cNvSpPr>
              <p:nvPr/>
            </p:nvSpPr>
            <p:spPr>
              <a:xfrm rot="1885134">
                <a:off x="1265218" y="4108435"/>
                <a:ext cx="335280" cy="335280"/>
              </a:xfrm>
              <a:prstGeom prst="star5">
                <a:avLst/>
              </a:prstGeom>
              <a:solidFill>
                <a:schemeClr val="bg1"/>
              </a:solidFill>
              <a:ln w="38100" cap="rnd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lowchart: Connector 19"/>
              <p:cNvSpPr/>
              <p:nvPr/>
            </p:nvSpPr>
            <p:spPr>
              <a:xfrm>
                <a:off x="861792" y="4697820"/>
                <a:ext cx="603113" cy="735178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650200">
                    <a:moveTo>
                      <a:pt x="174900" y="0"/>
                    </a:moveTo>
                    <a:lnTo>
                      <a:pt x="358501" y="0"/>
                    </a:lnTo>
                    <a:cubicBezTo>
                      <a:pt x="367269" y="0"/>
                      <a:pt x="374376" y="7107"/>
                      <a:pt x="374376" y="15875"/>
                    </a:cubicBezTo>
                    <a:lnTo>
                      <a:pt x="374376" y="79375"/>
                    </a:lnTo>
                    <a:cubicBezTo>
                      <a:pt x="374376" y="88143"/>
                      <a:pt x="367269" y="95250"/>
                      <a:pt x="358501" y="95250"/>
                    </a:cubicBezTo>
                    <a:lnTo>
                      <a:pt x="342900" y="95250"/>
                    </a:lnTo>
                    <a:lnTo>
                      <a:pt x="342900" y="247206"/>
                    </a:lnTo>
                    <a:cubicBezTo>
                      <a:pt x="453182" y="272219"/>
                      <a:pt x="533400" y="352973"/>
                      <a:pt x="533400" y="448562"/>
                    </a:cubicBezTo>
                    <a:cubicBezTo>
                      <a:pt x="533400" y="544485"/>
                      <a:pt x="452620" y="625469"/>
                      <a:pt x="341753" y="650200"/>
                    </a:cubicBezTo>
                    <a:lnTo>
                      <a:pt x="191647" y="650200"/>
                    </a:lnTo>
                    <a:cubicBezTo>
                      <a:pt x="80780" y="625469"/>
                      <a:pt x="0" y="544485"/>
                      <a:pt x="0" y="448562"/>
                    </a:cubicBezTo>
                    <a:cubicBezTo>
                      <a:pt x="0" y="352973"/>
                      <a:pt x="80219" y="272219"/>
                      <a:pt x="190500" y="247206"/>
                    </a:cubicBezTo>
                    <a:lnTo>
                      <a:pt x="190500" y="95250"/>
                    </a:lnTo>
                    <a:lnTo>
                      <a:pt x="174900" y="95250"/>
                    </a:lnTo>
                    <a:cubicBezTo>
                      <a:pt x="166132" y="95250"/>
                      <a:pt x="159025" y="88143"/>
                      <a:pt x="159025" y="79375"/>
                    </a:cubicBezTo>
                    <a:lnTo>
                      <a:pt x="159025" y="15875"/>
                    </a:lnTo>
                    <a:cubicBezTo>
                      <a:pt x="159025" y="7107"/>
                      <a:pt x="166132" y="0"/>
                      <a:pt x="1749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5-Point Star 41"/>
              <p:cNvSpPr>
                <a:spLocks noChangeAspect="1"/>
              </p:cNvSpPr>
              <p:nvPr/>
            </p:nvSpPr>
            <p:spPr>
              <a:xfrm rot="1018584">
                <a:off x="1104976" y="4548424"/>
                <a:ext cx="154847" cy="154847"/>
              </a:xfrm>
              <a:prstGeom prst="star5">
                <a:avLst/>
              </a:prstGeom>
              <a:solidFill>
                <a:schemeClr val="bg1"/>
              </a:solidFill>
              <a:ln w="3175" cap="rnd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5-Point Star 50"/>
              <p:cNvSpPr>
                <a:spLocks noChangeAspect="1"/>
              </p:cNvSpPr>
              <p:nvPr/>
            </p:nvSpPr>
            <p:spPr>
              <a:xfrm rot="20591310">
                <a:off x="1189023" y="4351321"/>
                <a:ext cx="187384" cy="187384"/>
              </a:xfrm>
              <a:prstGeom prst="star5">
                <a:avLst/>
              </a:prstGeom>
              <a:solidFill>
                <a:schemeClr val="bg1"/>
              </a:solidFill>
              <a:ln w="381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944090" y="3430250"/>
              <a:ext cx="62484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spc="-500" dirty="0" smtClean="0">
                  <a:solidFill>
                    <a:srgbClr val="FF6600"/>
                  </a:solidFill>
                  <a:latin typeface="Franklin Gothic Demi" pitchFamily="34" charset="0"/>
                </a:rPr>
                <a:t>PowerPoint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30234" y="4648200"/>
              <a:ext cx="5703959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9600" b="1" spc="1000" dirty="0" smtClean="0">
                  <a:solidFill>
                    <a:srgbClr val="0070C0"/>
                  </a:solidFill>
                  <a:latin typeface="Gill Sans Ultra Bold" pitchFamily="34" charset="0"/>
                </a:rPr>
                <a:t>Labs</a:t>
              </a:r>
              <a:endParaRPr lang="en-US" sz="9600" b="1" spc="1000" dirty="0">
                <a:solidFill>
                  <a:srgbClr val="0070C0"/>
                </a:solidFill>
                <a:latin typeface="Gill Sans Ultra Bold" pitchFamily="34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135090" y="4869870"/>
              <a:ext cx="814900" cy="911043"/>
              <a:chOff x="7467600" y="5032557"/>
              <a:chExt cx="762000" cy="1127320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7467600" y="5032557"/>
                <a:ext cx="346364" cy="406227"/>
              </a:xfrm>
              <a:prstGeom prst="line">
                <a:avLst/>
              </a:prstGeom>
              <a:ln w="95250"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7813964" y="5235670"/>
                <a:ext cx="415636" cy="203116"/>
              </a:xfrm>
              <a:prstGeom prst="line">
                <a:avLst/>
              </a:prstGeom>
              <a:ln w="95250"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813964" y="5438785"/>
                <a:ext cx="0" cy="504815"/>
              </a:xfrm>
              <a:prstGeom prst="line">
                <a:avLst/>
              </a:prstGeom>
              <a:ln w="95250"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813964" y="5943600"/>
                <a:ext cx="415636" cy="216277"/>
              </a:xfrm>
              <a:prstGeom prst="line">
                <a:avLst/>
              </a:prstGeom>
              <a:ln w="95250"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0655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50418" y="2361045"/>
            <a:ext cx="838200" cy="838200"/>
            <a:chOff x="2150418" y="2361045"/>
            <a:chExt cx="838200" cy="838200"/>
          </a:xfrm>
        </p:grpSpPr>
        <p:sp>
          <p:nvSpPr>
            <p:cNvPr id="4" name="Rectangle 3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52400" y="2357870"/>
            <a:ext cx="838200" cy="838200"/>
            <a:chOff x="152400" y="2357870"/>
            <a:chExt cx="838200" cy="838200"/>
          </a:xfrm>
        </p:grpSpPr>
        <p:sp>
          <p:nvSpPr>
            <p:cNvPr id="15" name="Rectangle 14"/>
            <p:cNvSpPr/>
            <p:nvPr/>
          </p:nvSpPr>
          <p:spPr>
            <a:xfrm>
              <a:off x="169219" y="2417330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20725682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2400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Flowchart: Connector 12"/>
            <p:cNvSpPr>
              <a:spLocks noChangeAspect="1"/>
            </p:cNvSpPr>
            <p:nvPr/>
          </p:nvSpPr>
          <p:spPr>
            <a:xfrm>
              <a:off x="697031" y="2554354"/>
              <a:ext cx="216000" cy="216000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4990" y="246707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b="1" dirty="0">
                  <a:solidFill>
                    <a:prstClr val="white"/>
                  </a:solidFill>
                </a:rPr>
                <a:t>+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175693" y="2361045"/>
            <a:ext cx="838200" cy="838200"/>
            <a:chOff x="1175693" y="2361045"/>
            <a:chExt cx="838200" cy="838200"/>
          </a:xfrm>
        </p:grpSpPr>
        <p:sp>
          <p:nvSpPr>
            <p:cNvPr id="66" name="Rectangle 65"/>
            <p:cNvSpPr/>
            <p:nvPr/>
          </p:nvSpPr>
          <p:spPr>
            <a:xfrm>
              <a:off x="1192512" y="242050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 rot="20725682">
              <a:off x="1315467" y="2613246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67"/>
            <p:cNvSpPr/>
            <p:nvPr/>
          </p:nvSpPr>
          <p:spPr>
            <a:xfrm>
              <a:off x="1248488" y="2475097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494210" y="2801760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/>
          </p:nvSpPr>
          <p:spPr>
            <a:xfrm>
              <a:off x="1801090" y="2935554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175693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3" name="Flowchart: Connector 72"/>
            <p:cNvSpPr>
              <a:spLocks noChangeAspect="1"/>
            </p:cNvSpPr>
            <p:nvPr/>
          </p:nvSpPr>
          <p:spPr>
            <a:xfrm>
              <a:off x="1716387" y="2557529"/>
              <a:ext cx="216000" cy="2160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1760432" y="2579330"/>
              <a:ext cx="167192" cy="167192"/>
            </a:xfrm>
            <a:prstGeom prst="arc">
              <a:avLst>
                <a:gd name="adj1" fmla="val 372342"/>
                <a:gd name="adj2" fmla="val 15865948"/>
              </a:avLst>
            </a:prstGeom>
            <a:ln w="38100" cap="sq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870024" y="2591710"/>
              <a:ext cx="116389" cy="762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238346" y="2360100"/>
            <a:ext cx="838200" cy="838200"/>
            <a:chOff x="4238346" y="2360100"/>
            <a:chExt cx="838200" cy="838200"/>
          </a:xfrm>
        </p:grpSpPr>
        <p:sp>
          <p:nvSpPr>
            <p:cNvPr id="23" name="Rectangle 22"/>
            <p:cNvSpPr/>
            <p:nvPr/>
          </p:nvSpPr>
          <p:spPr>
            <a:xfrm>
              <a:off x="4271351" y="2439535"/>
              <a:ext cx="596266" cy="4541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24458" y="2496685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338644" y="2510753"/>
              <a:ext cx="693452" cy="652320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75693" y="2742317"/>
              <a:ext cx="569723" cy="40928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38346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200400" y="2361045"/>
            <a:ext cx="838200" cy="838200"/>
            <a:chOff x="3200400" y="2361045"/>
            <a:chExt cx="838200" cy="838200"/>
          </a:xfrm>
        </p:grpSpPr>
        <p:sp>
          <p:nvSpPr>
            <p:cNvPr id="31" name="Rectangle 30"/>
            <p:cNvSpPr/>
            <p:nvPr/>
          </p:nvSpPr>
          <p:spPr>
            <a:xfrm>
              <a:off x="3247174" y="2432490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483859" y="2494280"/>
              <a:ext cx="408850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370502" y="2494280"/>
              <a:ext cx="51086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483859" y="2622986"/>
              <a:ext cx="408850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370502" y="2622986"/>
              <a:ext cx="51086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487068" y="2751692"/>
              <a:ext cx="408850" cy="6435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373711" y="2751692"/>
              <a:ext cx="51086" cy="6435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486723" y="2880398"/>
              <a:ext cx="408850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373366" y="2880398"/>
              <a:ext cx="51086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200400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28946" y="2361045"/>
            <a:ext cx="838200" cy="838200"/>
            <a:chOff x="5228946" y="2361045"/>
            <a:chExt cx="838200" cy="838200"/>
          </a:xfrm>
        </p:grpSpPr>
        <p:sp>
          <p:nvSpPr>
            <p:cNvPr id="40" name="Rectangle 39"/>
            <p:cNvSpPr/>
            <p:nvPr/>
          </p:nvSpPr>
          <p:spPr>
            <a:xfrm>
              <a:off x="5276698" y="2436461"/>
              <a:ext cx="590701" cy="494090"/>
            </a:xfrm>
            <a:custGeom>
              <a:avLst/>
              <a:gdLst/>
              <a:ahLst/>
              <a:cxnLst/>
              <a:rect l="l" t="t" r="r" b="b"/>
              <a:pathLst>
                <a:path w="854872" h="762000">
                  <a:moveTo>
                    <a:pt x="315122" y="73235"/>
                  </a:moveTo>
                  <a:cubicBezTo>
                    <a:pt x="209912" y="73235"/>
                    <a:pt x="124622" y="158525"/>
                    <a:pt x="124622" y="263735"/>
                  </a:cubicBezTo>
                  <a:cubicBezTo>
                    <a:pt x="124622" y="344232"/>
                    <a:pt x="174550" y="413068"/>
                    <a:pt x="245272" y="440600"/>
                  </a:cubicBezTo>
                  <a:lnTo>
                    <a:pt x="245272" y="484400"/>
                  </a:lnTo>
                  <a:lnTo>
                    <a:pt x="92872" y="547900"/>
                  </a:lnTo>
                  <a:lnTo>
                    <a:pt x="86522" y="655850"/>
                  </a:lnTo>
                  <a:lnTo>
                    <a:pt x="531022" y="643150"/>
                  </a:lnTo>
                  <a:lnTo>
                    <a:pt x="384972" y="484400"/>
                  </a:lnTo>
                  <a:lnTo>
                    <a:pt x="378974" y="442411"/>
                  </a:lnTo>
                  <a:cubicBezTo>
                    <a:pt x="432013" y="424278"/>
                    <a:pt x="473931" y="382714"/>
                    <a:pt x="493073" y="330087"/>
                  </a:cubicBezTo>
                  <a:lnTo>
                    <a:pt x="556422" y="338350"/>
                  </a:lnTo>
                  <a:lnTo>
                    <a:pt x="499272" y="205000"/>
                  </a:lnTo>
                  <a:lnTo>
                    <a:pt x="496531" y="208524"/>
                  </a:lnTo>
                  <a:cubicBezTo>
                    <a:pt x="473664" y="130106"/>
                    <a:pt x="401034" y="73235"/>
                    <a:pt x="315122" y="73235"/>
                  </a:cubicBezTo>
                  <a:close/>
                  <a:moveTo>
                    <a:pt x="0" y="0"/>
                  </a:moveTo>
                  <a:lnTo>
                    <a:pt x="854872" y="0"/>
                  </a:lnTo>
                  <a:lnTo>
                    <a:pt x="854872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 rot="771170">
              <a:off x="5635800" y="2669144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8946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222994" y="2360100"/>
            <a:ext cx="838200" cy="838200"/>
            <a:chOff x="6222994" y="2360100"/>
            <a:chExt cx="838200" cy="838200"/>
          </a:xfrm>
        </p:grpSpPr>
        <p:sp>
          <p:nvSpPr>
            <p:cNvPr id="57" name="Rectangle 56"/>
            <p:cNvSpPr/>
            <p:nvPr/>
          </p:nvSpPr>
          <p:spPr>
            <a:xfrm>
              <a:off x="62229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6374393" y="2433753"/>
              <a:ext cx="535402" cy="535402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sz="40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13594" y="2360100"/>
            <a:ext cx="838200" cy="838200"/>
            <a:chOff x="7213594" y="2360100"/>
            <a:chExt cx="838200" cy="838200"/>
          </a:xfrm>
        </p:grpSpPr>
        <p:sp>
          <p:nvSpPr>
            <p:cNvPr id="58" name="Rectangle 57"/>
            <p:cNvSpPr/>
            <p:nvPr/>
          </p:nvSpPr>
          <p:spPr>
            <a:xfrm>
              <a:off x="72135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7287423" y="2454381"/>
              <a:ext cx="685800" cy="399170"/>
              <a:chOff x="7300914" y="2545581"/>
              <a:chExt cx="685800" cy="399170"/>
            </a:xfrm>
            <a:solidFill>
              <a:schemeClr val="accent6"/>
            </a:solidFill>
            <a:scene3d>
              <a:camera prst="perspectiveHeroicExtremeLeftFacing"/>
              <a:lightRig rig="threePt" dir="t"/>
            </a:scene3d>
          </p:grpSpPr>
          <p:sp>
            <p:nvSpPr>
              <p:cNvPr id="10" name="Flowchart: Process 9"/>
              <p:cNvSpPr/>
              <p:nvPr/>
            </p:nvSpPr>
            <p:spPr>
              <a:xfrm>
                <a:off x="7300914" y="2545581"/>
                <a:ext cx="685800" cy="399170"/>
              </a:xfrm>
              <a:prstGeom prst="flowChartProcess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0" b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7300915" y="2545582"/>
                <a:ext cx="685798" cy="230956"/>
              </a:xfrm>
              <a:custGeom>
                <a:avLst/>
                <a:gdLst>
                  <a:gd name="connsiteX0" fmla="*/ 0 w 685800"/>
                  <a:gd name="connsiteY0" fmla="*/ 0 h 228600"/>
                  <a:gd name="connsiteX1" fmla="*/ 345281 w 685800"/>
                  <a:gd name="connsiteY1" fmla="*/ 228600 h 228600"/>
                  <a:gd name="connsiteX2" fmla="*/ 685800 w 6858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228600">
                    <a:moveTo>
                      <a:pt x="0" y="0"/>
                    </a:moveTo>
                    <a:lnTo>
                      <a:pt x="345281" y="228600"/>
                    </a:lnTo>
                    <a:lnTo>
                      <a:pt x="685800" y="0"/>
                    </a:lnTo>
                  </a:path>
                </a:pathLst>
              </a:cu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7300915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7743828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8" name="Right Arrow 47"/>
            <p:cNvSpPr/>
            <p:nvPr/>
          </p:nvSpPr>
          <p:spPr>
            <a:xfrm rot="18800530">
              <a:off x="7429167" y="2787464"/>
              <a:ext cx="290393" cy="227807"/>
            </a:xfrm>
            <a:custGeom>
              <a:avLst/>
              <a:gdLst>
                <a:gd name="connsiteX0" fmla="*/ 0 w 290393"/>
                <a:gd name="connsiteY0" fmla="*/ 57262 h 229049"/>
                <a:gd name="connsiteX1" fmla="*/ 175869 w 290393"/>
                <a:gd name="connsiteY1" fmla="*/ 57262 h 229049"/>
                <a:gd name="connsiteX2" fmla="*/ 175869 w 290393"/>
                <a:gd name="connsiteY2" fmla="*/ 0 h 229049"/>
                <a:gd name="connsiteX3" fmla="*/ 290393 w 290393"/>
                <a:gd name="connsiteY3" fmla="*/ 114525 h 229049"/>
                <a:gd name="connsiteX4" fmla="*/ 175869 w 290393"/>
                <a:gd name="connsiteY4" fmla="*/ 229049 h 229049"/>
                <a:gd name="connsiteX5" fmla="*/ 175869 w 290393"/>
                <a:gd name="connsiteY5" fmla="*/ 171787 h 229049"/>
                <a:gd name="connsiteX6" fmla="*/ 0 w 290393"/>
                <a:gd name="connsiteY6" fmla="*/ 171787 h 229049"/>
                <a:gd name="connsiteX7" fmla="*/ 0 w 290393"/>
                <a:gd name="connsiteY7" fmla="*/ 57262 h 229049"/>
                <a:gd name="connsiteX0" fmla="*/ 0 w 290393"/>
                <a:gd name="connsiteY0" fmla="*/ 65185 h 236972"/>
                <a:gd name="connsiteX1" fmla="*/ 175869 w 290393"/>
                <a:gd name="connsiteY1" fmla="*/ 65185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6972"/>
                <a:gd name="connsiteX1" fmla="*/ 125084 w 290393"/>
                <a:gd name="connsiteY1" fmla="*/ 73822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75869 w 290393"/>
                <a:gd name="connsiteY5" fmla="*/ 179710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40768 w 290393"/>
                <a:gd name="connsiteY5" fmla="*/ 170272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27205 w 290393"/>
                <a:gd name="connsiteY5" fmla="*/ 173248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63492"/>
                <a:gd name="connsiteX1" fmla="*/ 125084 w 290393"/>
                <a:gd name="connsiteY1" fmla="*/ 73822 h 263492"/>
                <a:gd name="connsiteX2" fmla="*/ 76713 w 290393"/>
                <a:gd name="connsiteY2" fmla="*/ 0 h 263492"/>
                <a:gd name="connsiteX3" fmla="*/ 290393 w 290393"/>
                <a:gd name="connsiteY3" fmla="*/ 122448 h 263492"/>
                <a:gd name="connsiteX4" fmla="*/ 102667 w 290393"/>
                <a:gd name="connsiteY4" fmla="*/ 263492 h 263492"/>
                <a:gd name="connsiteX5" fmla="*/ 127205 w 290393"/>
                <a:gd name="connsiteY5" fmla="*/ 173248 h 263492"/>
                <a:gd name="connsiteX6" fmla="*/ 0 w 290393"/>
                <a:gd name="connsiteY6" fmla="*/ 179710 h 263492"/>
                <a:gd name="connsiteX7" fmla="*/ 0 w 290393"/>
                <a:gd name="connsiteY7" fmla="*/ 65185 h 263492"/>
                <a:gd name="connsiteX0" fmla="*/ 0 w 290393"/>
                <a:gd name="connsiteY0" fmla="*/ 102797 h 301104"/>
                <a:gd name="connsiteX1" fmla="*/ 125084 w 290393"/>
                <a:gd name="connsiteY1" fmla="*/ 111434 h 301104"/>
                <a:gd name="connsiteX2" fmla="*/ 57587 w 290393"/>
                <a:gd name="connsiteY2" fmla="*/ 0 h 301104"/>
                <a:gd name="connsiteX3" fmla="*/ 290393 w 290393"/>
                <a:gd name="connsiteY3" fmla="*/ 160060 h 301104"/>
                <a:gd name="connsiteX4" fmla="*/ 102667 w 290393"/>
                <a:gd name="connsiteY4" fmla="*/ 301104 h 301104"/>
                <a:gd name="connsiteX5" fmla="*/ 127205 w 290393"/>
                <a:gd name="connsiteY5" fmla="*/ 210860 h 301104"/>
                <a:gd name="connsiteX6" fmla="*/ 0 w 290393"/>
                <a:gd name="connsiteY6" fmla="*/ 217322 h 301104"/>
                <a:gd name="connsiteX7" fmla="*/ 0 w 290393"/>
                <a:gd name="connsiteY7" fmla="*/ 102797 h 301104"/>
                <a:gd name="connsiteX0" fmla="*/ 0 w 290393"/>
                <a:gd name="connsiteY0" fmla="*/ 107408 h 305715"/>
                <a:gd name="connsiteX1" fmla="*/ 125084 w 290393"/>
                <a:gd name="connsiteY1" fmla="*/ 116045 h 305715"/>
                <a:gd name="connsiteX2" fmla="*/ 72881 w 290393"/>
                <a:gd name="connsiteY2" fmla="*/ 0 h 305715"/>
                <a:gd name="connsiteX3" fmla="*/ 290393 w 290393"/>
                <a:gd name="connsiteY3" fmla="*/ 164671 h 305715"/>
                <a:gd name="connsiteX4" fmla="*/ 102667 w 290393"/>
                <a:gd name="connsiteY4" fmla="*/ 305715 h 305715"/>
                <a:gd name="connsiteX5" fmla="*/ 127205 w 290393"/>
                <a:gd name="connsiteY5" fmla="*/ 215471 h 305715"/>
                <a:gd name="connsiteX6" fmla="*/ 0 w 290393"/>
                <a:gd name="connsiteY6" fmla="*/ 221933 h 305715"/>
                <a:gd name="connsiteX7" fmla="*/ 0 w 290393"/>
                <a:gd name="connsiteY7" fmla="*/ 107408 h 305715"/>
                <a:gd name="connsiteX0" fmla="*/ 0 w 290393"/>
                <a:gd name="connsiteY0" fmla="*/ 107408 h 298886"/>
                <a:gd name="connsiteX1" fmla="*/ 125084 w 290393"/>
                <a:gd name="connsiteY1" fmla="*/ 116045 h 298886"/>
                <a:gd name="connsiteX2" fmla="*/ 72881 w 290393"/>
                <a:gd name="connsiteY2" fmla="*/ 0 h 298886"/>
                <a:gd name="connsiteX3" fmla="*/ 290393 w 290393"/>
                <a:gd name="connsiteY3" fmla="*/ 164671 h 298886"/>
                <a:gd name="connsiteX4" fmla="*/ 99496 w 290393"/>
                <a:gd name="connsiteY4" fmla="*/ 298886 h 298886"/>
                <a:gd name="connsiteX5" fmla="*/ 127205 w 290393"/>
                <a:gd name="connsiteY5" fmla="*/ 215471 h 298886"/>
                <a:gd name="connsiteX6" fmla="*/ 0 w 290393"/>
                <a:gd name="connsiteY6" fmla="*/ 221933 h 298886"/>
                <a:gd name="connsiteX7" fmla="*/ 0 w 290393"/>
                <a:gd name="connsiteY7" fmla="*/ 107408 h 298886"/>
                <a:gd name="connsiteX0" fmla="*/ 0 w 290393"/>
                <a:gd name="connsiteY0" fmla="*/ 107408 h 312449"/>
                <a:gd name="connsiteX1" fmla="*/ 125084 w 290393"/>
                <a:gd name="connsiteY1" fmla="*/ 116045 h 312449"/>
                <a:gd name="connsiteX2" fmla="*/ 72881 w 290393"/>
                <a:gd name="connsiteY2" fmla="*/ 0 h 312449"/>
                <a:gd name="connsiteX3" fmla="*/ 290393 w 290393"/>
                <a:gd name="connsiteY3" fmla="*/ 164671 h 312449"/>
                <a:gd name="connsiteX4" fmla="*/ 102472 w 290393"/>
                <a:gd name="connsiteY4" fmla="*/ 312449 h 312449"/>
                <a:gd name="connsiteX5" fmla="*/ 127205 w 290393"/>
                <a:gd name="connsiteY5" fmla="*/ 215471 h 312449"/>
                <a:gd name="connsiteX6" fmla="*/ 0 w 290393"/>
                <a:gd name="connsiteY6" fmla="*/ 221933 h 312449"/>
                <a:gd name="connsiteX7" fmla="*/ 0 w 290393"/>
                <a:gd name="connsiteY7" fmla="*/ 107408 h 312449"/>
                <a:gd name="connsiteX0" fmla="*/ 0 w 290393"/>
                <a:gd name="connsiteY0" fmla="*/ 61039 h 266080"/>
                <a:gd name="connsiteX1" fmla="*/ 125084 w 290393"/>
                <a:gd name="connsiteY1" fmla="*/ 69676 h 266080"/>
                <a:gd name="connsiteX2" fmla="*/ 103544 w 290393"/>
                <a:gd name="connsiteY2" fmla="*/ 0 h 266080"/>
                <a:gd name="connsiteX3" fmla="*/ 290393 w 290393"/>
                <a:gd name="connsiteY3" fmla="*/ 118302 h 266080"/>
                <a:gd name="connsiteX4" fmla="*/ 102472 w 290393"/>
                <a:gd name="connsiteY4" fmla="*/ 266080 h 266080"/>
                <a:gd name="connsiteX5" fmla="*/ 127205 w 290393"/>
                <a:gd name="connsiteY5" fmla="*/ 169102 h 266080"/>
                <a:gd name="connsiteX6" fmla="*/ 0 w 290393"/>
                <a:gd name="connsiteY6" fmla="*/ 175564 h 266080"/>
                <a:gd name="connsiteX7" fmla="*/ 0 w 290393"/>
                <a:gd name="connsiteY7" fmla="*/ 61039 h 266080"/>
                <a:gd name="connsiteX0" fmla="*/ 0 w 290393"/>
                <a:gd name="connsiteY0" fmla="*/ 61039 h 238198"/>
                <a:gd name="connsiteX1" fmla="*/ 125084 w 290393"/>
                <a:gd name="connsiteY1" fmla="*/ 69676 h 238198"/>
                <a:gd name="connsiteX2" fmla="*/ 103544 w 290393"/>
                <a:gd name="connsiteY2" fmla="*/ 0 h 238198"/>
                <a:gd name="connsiteX3" fmla="*/ 290393 w 290393"/>
                <a:gd name="connsiteY3" fmla="*/ 118302 h 238198"/>
                <a:gd name="connsiteX4" fmla="*/ 128546 w 290393"/>
                <a:gd name="connsiteY4" fmla="*/ 238198 h 238198"/>
                <a:gd name="connsiteX5" fmla="*/ 127205 w 290393"/>
                <a:gd name="connsiteY5" fmla="*/ 169102 h 238198"/>
                <a:gd name="connsiteX6" fmla="*/ 0 w 290393"/>
                <a:gd name="connsiteY6" fmla="*/ 175564 h 238198"/>
                <a:gd name="connsiteX7" fmla="*/ 0 w 290393"/>
                <a:gd name="connsiteY7" fmla="*/ 61039 h 238198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27205 w 290393"/>
                <a:gd name="connsiteY5" fmla="*/ 169102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0743 w 290393"/>
                <a:gd name="connsiteY1" fmla="*/ 103240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4717 w 290393"/>
                <a:gd name="connsiteY5" fmla="*/ 142368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7693 w 290393"/>
                <a:gd name="connsiteY5" fmla="*/ 155930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93" h="227807">
                  <a:moveTo>
                    <a:pt x="0" y="61039"/>
                  </a:moveTo>
                  <a:lnTo>
                    <a:pt x="134598" y="90165"/>
                  </a:lnTo>
                  <a:lnTo>
                    <a:pt x="103544" y="0"/>
                  </a:lnTo>
                  <a:lnTo>
                    <a:pt x="290393" y="118302"/>
                  </a:lnTo>
                  <a:lnTo>
                    <a:pt x="118739" y="227807"/>
                  </a:lnTo>
                  <a:cubicBezTo>
                    <a:pt x="118934" y="201986"/>
                    <a:pt x="137498" y="181751"/>
                    <a:pt x="137693" y="155930"/>
                  </a:cubicBezTo>
                  <a:lnTo>
                    <a:pt x="0" y="175564"/>
                  </a:lnTo>
                  <a:lnTo>
                    <a:pt x="0" y="61039"/>
                  </a:lnTo>
                  <a:close/>
                </a:path>
              </a:pathLst>
            </a:custGeom>
            <a:solidFill>
              <a:srgbClr val="0070C0"/>
            </a:solidFill>
            <a:ln w="127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204194" y="2360100"/>
            <a:ext cx="838200" cy="838200"/>
            <a:chOff x="8204194" y="2360100"/>
            <a:chExt cx="838200" cy="838200"/>
          </a:xfrm>
        </p:grpSpPr>
        <p:sp>
          <p:nvSpPr>
            <p:cNvPr id="59" name="Rectangle 58"/>
            <p:cNvSpPr/>
            <p:nvPr/>
          </p:nvSpPr>
          <p:spPr>
            <a:xfrm>
              <a:off x="82041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Flowchart: Connector 89"/>
            <p:cNvSpPr/>
            <p:nvPr/>
          </p:nvSpPr>
          <p:spPr>
            <a:xfrm>
              <a:off x="8355593" y="2433753"/>
              <a:ext cx="535402" cy="535402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err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i</a:t>
              </a:r>
              <a:endParaRPr lang="en-SG" sz="36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02504" y="333592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Auto animate</a:t>
            </a:r>
            <a:endParaRPr lang="en-SG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324455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animation</a:t>
            </a:r>
            <a:endParaRPr lang="en-SG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266318" y="333522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Create spotlight</a:t>
            </a:r>
            <a:endParaRPr lang="en-SG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276600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bullets</a:t>
            </a:r>
            <a:endParaRPr lang="en-SG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11964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Zoom to area</a:t>
            </a:r>
            <a:endParaRPr lang="en-SG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301294" y="33544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Cut out shape</a:t>
            </a:r>
            <a:endParaRPr lang="en-SG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337666" y="3369049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Help</a:t>
            </a:r>
            <a:endParaRPr lang="en-SG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62800" y="3369049"/>
            <a:ext cx="88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Report issues/feedback</a:t>
            </a:r>
            <a:endParaRPr lang="en-SG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415216" y="3436402"/>
            <a:ext cx="444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About</a:t>
            </a:r>
            <a:endParaRPr lang="en-SG" sz="800" dirty="0"/>
          </a:p>
        </p:txBody>
      </p:sp>
      <p:sp>
        <p:nvSpPr>
          <p:cNvPr id="112" name="Right Brace 111"/>
          <p:cNvSpPr/>
          <p:nvPr/>
        </p:nvSpPr>
        <p:spPr>
          <a:xfrm rot="5400000">
            <a:off x="4647262" y="2710476"/>
            <a:ext cx="247608" cy="29038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3" name="Rounded Rectangular Callout 112"/>
          <p:cNvSpPr/>
          <p:nvPr/>
        </p:nvSpPr>
        <p:spPr>
          <a:xfrm>
            <a:off x="4338645" y="4466486"/>
            <a:ext cx="1233404" cy="627246"/>
          </a:xfrm>
          <a:prstGeom prst="wedgeRoundRectCallout">
            <a:avLst>
              <a:gd name="adj1" fmla="val -16764"/>
              <a:gd name="adj2" fmla="val -728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 coming soon!</a:t>
            </a:r>
            <a:endParaRPr lang="en-SG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066800" y="12954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Right-click and ‘save as picture’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53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</TotalTime>
  <Words>41</Words>
  <Application>Microsoft Office PowerPoint</Application>
  <PresentationFormat>On-screen Show (4:3)</PresentationFormat>
  <Paragraphs>23</Paragraphs>
  <Slides>5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Franklin Gothic Demi</vt:lpstr>
      <vt:lpstr>Arial Black</vt:lpstr>
      <vt:lpstr>Gill Sans Ultra Bold</vt:lpstr>
      <vt:lpstr>Rockwell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 C. Rajapakse</cp:lastModifiedBy>
  <cp:revision>42</cp:revision>
  <dcterms:created xsi:type="dcterms:W3CDTF">2006-08-16T00:00:00Z</dcterms:created>
  <dcterms:modified xsi:type="dcterms:W3CDTF">2013-11-28T08:20:48Z</dcterms:modified>
</cp:coreProperties>
</file>