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embeddedFontLs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Franklin Gothic Demi" pitchFamily="34" charset="0"/>
      <p:regular r:id="rId15"/>
      <p:italic r:id="rId16"/>
    </p:embeddedFont>
    <p:embeddedFont>
      <p:font typeface="Gill Sans Ultra Bold" pitchFamily="3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5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5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5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5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hareknowledge-lms.com/images/csk/dop/powerpoint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19535"/>
            <a:ext cx="1752600" cy="175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1.bp.blogspot.com/-QeYY0Vv33hw/TdDA1-FTuLI/AAAAAAAAAOM/tzWBS1Mrvhs/s1600/ppt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90936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795807" y="3380505"/>
            <a:ext cx="624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spc="-500" dirty="0" smtClean="0">
                <a:solidFill>
                  <a:srgbClr val="FF6600"/>
                </a:solidFill>
                <a:latin typeface="Franklin Gothic Demi" pitchFamily="34" charset="0"/>
              </a:rPr>
              <a:t>PowerPoint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54241" y="4796505"/>
            <a:ext cx="5703959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500" b="1" spc="1000" dirty="0" smtClean="0">
                <a:solidFill>
                  <a:srgbClr val="0070C0"/>
                </a:solidFill>
                <a:latin typeface="Gill Sans Ultra Bold" pitchFamily="34" charset="0"/>
              </a:rPr>
              <a:t>Labs</a:t>
            </a:r>
            <a:endParaRPr lang="en-US" sz="11500" b="1" spc="1000" dirty="0">
              <a:solidFill>
                <a:srgbClr val="0070C0"/>
              </a:solidFill>
              <a:latin typeface="Gill Sans Ultra Bold" pitchFamily="34" charset="0"/>
            </a:endParaRPr>
          </a:p>
        </p:txBody>
      </p:sp>
      <p:cxnSp>
        <p:nvCxnSpPr>
          <p:cNvPr id="2049" name="Straight Connector 2048"/>
          <p:cNvCxnSpPr/>
          <p:nvPr/>
        </p:nvCxnSpPr>
        <p:spPr>
          <a:xfrm>
            <a:off x="7467600" y="5032557"/>
            <a:ext cx="346364" cy="406227"/>
          </a:xfrm>
          <a:prstGeom prst="line">
            <a:avLst/>
          </a:prstGeom>
          <a:ln w="7620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813964" y="5235670"/>
            <a:ext cx="415636" cy="203116"/>
          </a:xfrm>
          <a:prstGeom prst="line">
            <a:avLst/>
          </a:prstGeom>
          <a:ln w="7620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813964" y="5438785"/>
            <a:ext cx="0" cy="504815"/>
          </a:xfrm>
          <a:prstGeom prst="line">
            <a:avLst/>
          </a:prstGeom>
          <a:ln w="7620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813964" y="5943600"/>
            <a:ext cx="415636" cy="216277"/>
          </a:xfrm>
          <a:prstGeom prst="line">
            <a:avLst/>
          </a:prstGeom>
          <a:ln w="7620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5" name="Group 2074"/>
          <p:cNvGrpSpPr/>
          <p:nvPr/>
        </p:nvGrpSpPr>
        <p:grpSpPr>
          <a:xfrm>
            <a:off x="304801" y="3867146"/>
            <a:ext cx="2269111" cy="2292731"/>
            <a:chOff x="304801" y="3867146"/>
            <a:chExt cx="2269111" cy="2292731"/>
          </a:xfrm>
        </p:grpSpPr>
        <p:sp>
          <p:nvSpPr>
            <p:cNvPr id="26" name="Rectangle 4"/>
            <p:cNvSpPr/>
            <p:nvPr/>
          </p:nvSpPr>
          <p:spPr>
            <a:xfrm rot="16200000">
              <a:off x="292991" y="3878956"/>
              <a:ext cx="2292731" cy="226911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203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05931" y="4322948"/>
              <a:ext cx="1524000" cy="129540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15531" y="4492667"/>
              <a:ext cx="7620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315531" y="4746807"/>
              <a:ext cx="762000" cy="394855"/>
              <a:chOff x="4648200" y="3124200"/>
              <a:chExt cx="609600" cy="315884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800600" y="3124200"/>
                <a:ext cx="457200" cy="76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648200" y="3124200"/>
                <a:ext cx="76200" cy="76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800600" y="3238500"/>
                <a:ext cx="457200" cy="76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648200" y="3238500"/>
                <a:ext cx="76200" cy="76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800600" y="3363884"/>
                <a:ext cx="457200" cy="76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648200" y="3363884"/>
                <a:ext cx="76200" cy="76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Flowchart: Connector 8"/>
            <p:cNvSpPr/>
            <p:nvPr/>
          </p:nvSpPr>
          <p:spPr>
            <a:xfrm>
              <a:off x="653599" y="4706108"/>
              <a:ext cx="758637" cy="1028701"/>
            </a:xfrm>
            <a:custGeom>
              <a:avLst/>
              <a:gdLst/>
              <a:ahLst/>
              <a:cxnLst/>
              <a:rect l="l" t="t" r="r" b="b"/>
              <a:pathLst>
                <a:path w="457200" h="762001">
                  <a:moveTo>
                    <a:pt x="149098" y="0"/>
                  </a:moveTo>
                  <a:lnTo>
                    <a:pt x="308102" y="0"/>
                  </a:lnTo>
                  <a:cubicBezTo>
                    <a:pt x="315116" y="0"/>
                    <a:pt x="320802" y="5686"/>
                    <a:pt x="320802" y="12700"/>
                  </a:cubicBezTo>
                  <a:lnTo>
                    <a:pt x="320802" y="63500"/>
                  </a:lnTo>
                  <a:cubicBezTo>
                    <a:pt x="320802" y="70514"/>
                    <a:pt x="315116" y="76200"/>
                    <a:pt x="308102" y="76200"/>
                  </a:cubicBezTo>
                  <a:lnTo>
                    <a:pt x="284382" y="76200"/>
                  </a:lnTo>
                  <a:lnTo>
                    <a:pt x="284382" y="312460"/>
                  </a:lnTo>
                  <a:cubicBezTo>
                    <a:pt x="383766" y="336669"/>
                    <a:pt x="457200" y="426459"/>
                    <a:pt x="457200" y="533401"/>
                  </a:cubicBezTo>
                  <a:cubicBezTo>
                    <a:pt x="457200" y="659653"/>
                    <a:pt x="354852" y="762001"/>
                    <a:pt x="228600" y="762001"/>
                  </a:cubicBezTo>
                  <a:cubicBezTo>
                    <a:pt x="102348" y="762001"/>
                    <a:pt x="0" y="659653"/>
                    <a:pt x="0" y="533401"/>
                  </a:cubicBezTo>
                  <a:cubicBezTo>
                    <a:pt x="0" y="426459"/>
                    <a:pt x="73434" y="336669"/>
                    <a:pt x="172818" y="312460"/>
                  </a:cubicBezTo>
                  <a:lnTo>
                    <a:pt x="172818" y="76200"/>
                  </a:lnTo>
                  <a:lnTo>
                    <a:pt x="149098" y="76200"/>
                  </a:lnTo>
                  <a:cubicBezTo>
                    <a:pt x="142084" y="76200"/>
                    <a:pt x="136398" y="70514"/>
                    <a:pt x="136398" y="63500"/>
                  </a:cubicBezTo>
                  <a:lnTo>
                    <a:pt x="136398" y="12700"/>
                  </a:lnTo>
                  <a:cubicBezTo>
                    <a:pt x="136398" y="5686"/>
                    <a:pt x="142084" y="0"/>
                    <a:pt x="149098" y="0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8" name="5-Point Star 2067"/>
            <p:cNvSpPr/>
            <p:nvPr/>
          </p:nvSpPr>
          <p:spPr>
            <a:xfrm>
              <a:off x="728117" y="4361047"/>
              <a:ext cx="304800" cy="304800"/>
            </a:xfrm>
            <a:prstGeom prst="star5">
              <a:avLst/>
            </a:prstGeom>
            <a:solidFill>
              <a:schemeClr val="bg1"/>
            </a:solidFill>
            <a:ln w="38100" cap="rnd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5-Point Star 60"/>
            <p:cNvSpPr/>
            <p:nvPr/>
          </p:nvSpPr>
          <p:spPr>
            <a:xfrm rot="1018584">
              <a:off x="1009233" y="4188328"/>
              <a:ext cx="335280" cy="345439"/>
            </a:xfrm>
            <a:prstGeom prst="star5">
              <a:avLst/>
            </a:prstGeom>
            <a:solidFill>
              <a:schemeClr val="bg1"/>
            </a:solidFill>
            <a:ln w="38100" cap="rnd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530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5" r="7421" b="26923"/>
          <a:stretch/>
        </p:blipFill>
        <p:spPr bwMode="auto">
          <a:xfrm>
            <a:off x="457200" y="1842655"/>
            <a:ext cx="8494857" cy="2576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06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10837" y="4388092"/>
            <a:ext cx="1154463" cy="1119856"/>
          </a:xfrm>
          <a:custGeom>
            <a:avLst/>
            <a:gdLst/>
            <a:ahLst/>
            <a:cxnLst/>
            <a:rect l="l" t="t" r="r" b="b"/>
            <a:pathLst>
              <a:path w="1423703" h="1197007">
                <a:moveTo>
                  <a:pt x="0" y="0"/>
                </a:moveTo>
                <a:lnTo>
                  <a:pt x="457200" y="0"/>
                </a:lnTo>
                <a:lnTo>
                  <a:pt x="457200" y="2089"/>
                </a:lnTo>
                <a:lnTo>
                  <a:pt x="1423703" y="2089"/>
                </a:lnTo>
                <a:lnTo>
                  <a:pt x="1423703" y="374788"/>
                </a:lnTo>
                <a:lnTo>
                  <a:pt x="1423703" y="822440"/>
                </a:lnTo>
                <a:lnTo>
                  <a:pt x="1423703" y="1195139"/>
                </a:lnTo>
                <a:lnTo>
                  <a:pt x="447351" y="1195139"/>
                </a:lnTo>
                <a:cubicBezTo>
                  <a:pt x="429868" y="1197668"/>
                  <a:pt x="411960" y="1197592"/>
                  <a:pt x="393928" y="1195139"/>
                </a:cubicBezTo>
                <a:lnTo>
                  <a:pt x="393550" y="1195139"/>
                </a:lnTo>
                <a:lnTo>
                  <a:pt x="393550" y="1195100"/>
                </a:lnTo>
                <a:cubicBezTo>
                  <a:pt x="351949" y="1193495"/>
                  <a:pt x="309350" y="1184608"/>
                  <a:pt x="267228" y="1169143"/>
                </a:cubicBezTo>
                <a:cubicBezTo>
                  <a:pt x="100169" y="1107807"/>
                  <a:pt x="-5656" y="962735"/>
                  <a:pt x="3472" y="822440"/>
                </a:cubicBezTo>
                <a:lnTo>
                  <a:pt x="0" y="82244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shareknowledge-lms.com/images/csk/dop/powerpoint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33400"/>
            <a:ext cx="1981200" cy="198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1.bp.blogspot.com/-QeYY0Vv33hw/TdDA1-FTuLI/AAAAAAAAAOM/tzWBS1Mrvhs/s1600/ppt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56" y="250138"/>
            <a:ext cx="2736850" cy="273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4"/>
          <p:cNvSpPr/>
          <p:nvPr/>
        </p:nvSpPr>
        <p:spPr>
          <a:xfrm rot="16200000">
            <a:off x="490032" y="3753383"/>
            <a:ext cx="1898651" cy="2202377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203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55709" y="4191000"/>
            <a:ext cx="1398367" cy="10668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84300" y="4360719"/>
            <a:ext cx="762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74800" y="4614859"/>
            <a:ext cx="571500" cy="95250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84300" y="4614859"/>
            <a:ext cx="95250" cy="95250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74800" y="4764662"/>
            <a:ext cx="571500" cy="95250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84300" y="4764662"/>
            <a:ext cx="95250" cy="95250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74800" y="4914464"/>
            <a:ext cx="571500" cy="95250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84300" y="4914464"/>
            <a:ext cx="95250" cy="95250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5-Point Star 2067"/>
          <p:cNvSpPr>
            <a:spLocks noChangeAspect="1"/>
          </p:cNvSpPr>
          <p:nvPr/>
        </p:nvSpPr>
        <p:spPr>
          <a:xfrm rot="1885134">
            <a:off x="1070173" y="4094146"/>
            <a:ext cx="335280" cy="335280"/>
          </a:xfrm>
          <a:prstGeom prst="star5">
            <a:avLst/>
          </a:prstGeom>
          <a:solidFill>
            <a:schemeClr val="bg1"/>
          </a:solidFill>
          <a:ln w="38100" cap="rnd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685799" y="4697820"/>
            <a:ext cx="603113" cy="735178"/>
          </a:xfrm>
          <a:custGeom>
            <a:avLst/>
            <a:gdLst/>
            <a:ahLst/>
            <a:cxnLst/>
            <a:rect l="l" t="t" r="r" b="b"/>
            <a:pathLst>
              <a:path w="533400" h="650200">
                <a:moveTo>
                  <a:pt x="174900" y="0"/>
                </a:moveTo>
                <a:lnTo>
                  <a:pt x="358501" y="0"/>
                </a:lnTo>
                <a:cubicBezTo>
                  <a:pt x="367269" y="0"/>
                  <a:pt x="374376" y="7107"/>
                  <a:pt x="374376" y="15875"/>
                </a:cubicBezTo>
                <a:lnTo>
                  <a:pt x="374376" y="79375"/>
                </a:lnTo>
                <a:cubicBezTo>
                  <a:pt x="374376" y="88143"/>
                  <a:pt x="367269" y="95250"/>
                  <a:pt x="358501" y="95250"/>
                </a:cubicBezTo>
                <a:lnTo>
                  <a:pt x="342900" y="95250"/>
                </a:lnTo>
                <a:lnTo>
                  <a:pt x="342900" y="247206"/>
                </a:lnTo>
                <a:cubicBezTo>
                  <a:pt x="453182" y="272219"/>
                  <a:pt x="533400" y="352973"/>
                  <a:pt x="533400" y="448562"/>
                </a:cubicBezTo>
                <a:cubicBezTo>
                  <a:pt x="533400" y="544485"/>
                  <a:pt x="452620" y="625469"/>
                  <a:pt x="341753" y="650200"/>
                </a:cubicBezTo>
                <a:lnTo>
                  <a:pt x="191647" y="650200"/>
                </a:lnTo>
                <a:cubicBezTo>
                  <a:pt x="80780" y="625469"/>
                  <a:pt x="0" y="544485"/>
                  <a:pt x="0" y="448562"/>
                </a:cubicBezTo>
                <a:cubicBezTo>
                  <a:pt x="0" y="352973"/>
                  <a:pt x="80219" y="272219"/>
                  <a:pt x="190500" y="247206"/>
                </a:cubicBezTo>
                <a:lnTo>
                  <a:pt x="190500" y="95250"/>
                </a:lnTo>
                <a:lnTo>
                  <a:pt x="174900" y="95250"/>
                </a:lnTo>
                <a:cubicBezTo>
                  <a:pt x="166132" y="95250"/>
                  <a:pt x="159025" y="88143"/>
                  <a:pt x="159025" y="79375"/>
                </a:cubicBezTo>
                <a:lnTo>
                  <a:pt x="159025" y="15875"/>
                </a:lnTo>
                <a:cubicBezTo>
                  <a:pt x="159025" y="7107"/>
                  <a:pt x="166132" y="0"/>
                  <a:pt x="174900" y="0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/>
          <p:cNvSpPr>
            <a:spLocks noChangeAspect="1"/>
          </p:cNvSpPr>
          <p:nvPr/>
        </p:nvSpPr>
        <p:spPr>
          <a:xfrm rot="1018584">
            <a:off x="909931" y="4548424"/>
            <a:ext cx="154847" cy="154847"/>
          </a:xfrm>
          <a:prstGeom prst="star5">
            <a:avLst/>
          </a:prstGeom>
          <a:solidFill>
            <a:schemeClr val="bg1"/>
          </a:solidFill>
          <a:ln w="3175" cap="rnd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5-Point Star 50"/>
          <p:cNvSpPr>
            <a:spLocks noChangeAspect="1"/>
          </p:cNvSpPr>
          <p:nvPr/>
        </p:nvSpPr>
        <p:spPr>
          <a:xfrm rot="20591310">
            <a:off x="979689" y="4356084"/>
            <a:ext cx="187384" cy="187384"/>
          </a:xfrm>
          <a:prstGeom prst="star5">
            <a:avLst/>
          </a:prstGeom>
          <a:solidFill>
            <a:schemeClr val="bg1"/>
          </a:solidFill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hareknowledge-lms.com/images/csk/dop/powerpoint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33400"/>
            <a:ext cx="1981200" cy="198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1.bp.blogspot.com/-QeYY0Vv33hw/TdDA1-FTuLI/AAAAAAAAAOM/tzWBS1Mrvhs/s1600/ppt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56" y="250138"/>
            <a:ext cx="2736850" cy="273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14162" y="3430250"/>
            <a:ext cx="8678328" cy="2787610"/>
            <a:chOff x="514162" y="3430250"/>
            <a:chExt cx="8678328" cy="2787610"/>
          </a:xfrm>
        </p:grpSpPr>
        <p:grpSp>
          <p:nvGrpSpPr>
            <p:cNvPr id="3" name="Group 2"/>
            <p:cNvGrpSpPr/>
            <p:nvPr/>
          </p:nvGrpSpPr>
          <p:grpSpPr>
            <a:xfrm>
              <a:off x="514162" y="3905246"/>
              <a:ext cx="2202377" cy="1843350"/>
              <a:chOff x="514162" y="3905246"/>
              <a:chExt cx="2202377" cy="184335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786830" y="4566562"/>
                <a:ext cx="1154463" cy="941386"/>
              </a:xfrm>
              <a:custGeom>
                <a:avLst/>
                <a:gdLst/>
                <a:ahLst/>
                <a:cxnLst/>
                <a:rect l="l" t="t" r="r" b="b"/>
                <a:pathLst>
                  <a:path w="1423703" h="1197007">
                    <a:moveTo>
                      <a:pt x="0" y="0"/>
                    </a:moveTo>
                    <a:lnTo>
                      <a:pt x="457200" y="0"/>
                    </a:lnTo>
                    <a:lnTo>
                      <a:pt x="457200" y="2089"/>
                    </a:lnTo>
                    <a:lnTo>
                      <a:pt x="1423703" y="2089"/>
                    </a:lnTo>
                    <a:lnTo>
                      <a:pt x="1423703" y="374788"/>
                    </a:lnTo>
                    <a:lnTo>
                      <a:pt x="1423703" y="822440"/>
                    </a:lnTo>
                    <a:lnTo>
                      <a:pt x="1423703" y="1195139"/>
                    </a:lnTo>
                    <a:lnTo>
                      <a:pt x="447351" y="1195139"/>
                    </a:lnTo>
                    <a:cubicBezTo>
                      <a:pt x="429868" y="1197668"/>
                      <a:pt x="411960" y="1197592"/>
                      <a:pt x="393928" y="1195139"/>
                    </a:cubicBezTo>
                    <a:lnTo>
                      <a:pt x="393550" y="1195139"/>
                    </a:lnTo>
                    <a:lnTo>
                      <a:pt x="393550" y="1195100"/>
                    </a:lnTo>
                    <a:cubicBezTo>
                      <a:pt x="351949" y="1193495"/>
                      <a:pt x="309350" y="1184608"/>
                      <a:pt x="267228" y="1169143"/>
                    </a:cubicBezTo>
                    <a:cubicBezTo>
                      <a:pt x="100169" y="1107807"/>
                      <a:pt x="-5656" y="962735"/>
                      <a:pt x="3472" y="822440"/>
                    </a:cubicBezTo>
                    <a:lnTo>
                      <a:pt x="0" y="82244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4"/>
              <p:cNvSpPr/>
              <p:nvPr/>
            </p:nvSpPr>
            <p:spPr>
              <a:xfrm rot="16200000">
                <a:off x="693676" y="3725732"/>
                <a:ext cx="1843350" cy="2202377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203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031702" y="4191000"/>
                <a:ext cx="1398367" cy="1066800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60293" y="4360719"/>
                <a:ext cx="762000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750793" y="4614859"/>
                <a:ext cx="57150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60293" y="4614859"/>
                <a:ext cx="9525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50793" y="4764662"/>
                <a:ext cx="57150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60293" y="4764662"/>
                <a:ext cx="9525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750793" y="4914464"/>
                <a:ext cx="57150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60293" y="4914464"/>
                <a:ext cx="9525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8" name="5-Point Star 2067"/>
              <p:cNvSpPr>
                <a:spLocks noChangeAspect="1"/>
              </p:cNvSpPr>
              <p:nvPr/>
            </p:nvSpPr>
            <p:spPr>
              <a:xfrm rot="1885134">
                <a:off x="1265218" y="4108435"/>
                <a:ext cx="335280" cy="335280"/>
              </a:xfrm>
              <a:prstGeom prst="star5">
                <a:avLst/>
              </a:prstGeom>
              <a:solidFill>
                <a:schemeClr val="bg1"/>
              </a:solidFill>
              <a:ln w="38100" cap="rnd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lowchart: Connector 19"/>
              <p:cNvSpPr/>
              <p:nvPr/>
            </p:nvSpPr>
            <p:spPr>
              <a:xfrm>
                <a:off x="861792" y="4697820"/>
                <a:ext cx="603113" cy="735178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650200">
                    <a:moveTo>
                      <a:pt x="174900" y="0"/>
                    </a:moveTo>
                    <a:lnTo>
                      <a:pt x="358501" y="0"/>
                    </a:lnTo>
                    <a:cubicBezTo>
                      <a:pt x="367269" y="0"/>
                      <a:pt x="374376" y="7107"/>
                      <a:pt x="374376" y="15875"/>
                    </a:cubicBezTo>
                    <a:lnTo>
                      <a:pt x="374376" y="79375"/>
                    </a:lnTo>
                    <a:cubicBezTo>
                      <a:pt x="374376" y="88143"/>
                      <a:pt x="367269" y="95250"/>
                      <a:pt x="358501" y="95250"/>
                    </a:cubicBezTo>
                    <a:lnTo>
                      <a:pt x="342900" y="95250"/>
                    </a:lnTo>
                    <a:lnTo>
                      <a:pt x="342900" y="247206"/>
                    </a:lnTo>
                    <a:cubicBezTo>
                      <a:pt x="453182" y="272219"/>
                      <a:pt x="533400" y="352973"/>
                      <a:pt x="533400" y="448562"/>
                    </a:cubicBezTo>
                    <a:cubicBezTo>
                      <a:pt x="533400" y="544485"/>
                      <a:pt x="452620" y="625469"/>
                      <a:pt x="341753" y="650200"/>
                    </a:cubicBezTo>
                    <a:lnTo>
                      <a:pt x="191647" y="650200"/>
                    </a:lnTo>
                    <a:cubicBezTo>
                      <a:pt x="80780" y="625469"/>
                      <a:pt x="0" y="544485"/>
                      <a:pt x="0" y="448562"/>
                    </a:cubicBezTo>
                    <a:cubicBezTo>
                      <a:pt x="0" y="352973"/>
                      <a:pt x="80219" y="272219"/>
                      <a:pt x="190500" y="247206"/>
                    </a:cubicBezTo>
                    <a:lnTo>
                      <a:pt x="190500" y="95250"/>
                    </a:lnTo>
                    <a:lnTo>
                      <a:pt x="174900" y="95250"/>
                    </a:lnTo>
                    <a:cubicBezTo>
                      <a:pt x="166132" y="95250"/>
                      <a:pt x="159025" y="88143"/>
                      <a:pt x="159025" y="79375"/>
                    </a:cubicBezTo>
                    <a:lnTo>
                      <a:pt x="159025" y="15875"/>
                    </a:lnTo>
                    <a:cubicBezTo>
                      <a:pt x="159025" y="7107"/>
                      <a:pt x="166132" y="0"/>
                      <a:pt x="1749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5-Point Star 41"/>
              <p:cNvSpPr>
                <a:spLocks noChangeAspect="1"/>
              </p:cNvSpPr>
              <p:nvPr/>
            </p:nvSpPr>
            <p:spPr>
              <a:xfrm rot="1018584">
                <a:off x="1104976" y="4548424"/>
                <a:ext cx="154847" cy="154847"/>
              </a:xfrm>
              <a:prstGeom prst="star5">
                <a:avLst/>
              </a:prstGeom>
              <a:solidFill>
                <a:schemeClr val="bg1"/>
              </a:solidFill>
              <a:ln w="3175" cap="rnd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5-Point Star 50"/>
              <p:cNvSpPr>
                <a:spLocks noChangeAspect="1"/>
              </p:cNvSpPr>
              <p:nvPr/>
            </p:nvSpPr>
            <p:spPr>
              <a:xfrm rot="20591310">
                <a:off x="1189023" y="4351321"/>
                <a:ext cx="187384" cy="187384"/>
              </a:xfrm>
              <a:prstGeom prst="star5">
                <a:avLst/>
              </a:prstGeom>
              <a:solidFill>
                <a:schemeClr val="bg1"/>
              </a:solidFill>
              <a:ln w="381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944090" y="3430250"/>
              <a:ext cx="62484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spc="-500" dirty="0" smtClean="0">
                  <a:solidFill>
                    <a:srgbClr val="FF6600"/>
                  </a:solidFill>
                  <a:latin typeface="Franklin Gothic Demi" pitchFamily="34" charset="0"/>
                </a:rPr>
                <a:t>PowerPoint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30234" y="4648200"/>
              <a:ext cx="5703959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9600" b="1" spc="1000" dirty="0" smtClean="0">
                  <a:solidFill>
                    <a:srgbClr val="0070C0"/>
                  </a:solidFill>
                  <a:latin typeface="Gill Sans Ultra Bold" pitchFamily="34" charset="0"/>
                </a:rPr>
                <a:t>Labs</a:t>
              </a:r>
              <a:endParaRPr lang="en-US" sz="9600" b="1" spc="1000" dirty="0">
                <a:solidFill>
                  <a:srgbClr val="0070C0"/>
                </a:solidFill>
                <a:latin typeface="Gill Sans Ultra Bold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110632" y="4923754"/>
              <a:ext cx="983437" cy="938081"/>
              <a:chOff x="7110632" y="4923754"/>
              <a:chExt cx="983437" cy="938081"/>
            </a:xfrm>
          </p:grpSpPr>
          <p:sp>
            <p:nvSpPr>
              <p:cNvPr id="5" name="Round Single Corner Rectangle 4"/>
              <p:cNvSpPr/>
              <p:nvPr/>
            </p:nvSpPr>
            <p:spPr>
              <a:xfrm rot="16200000" flipH="1" flipV="1">
                <a:off x="7364039" y="5131805"/>
                <a:ext cx="774787" cy="685273"/>
              </a:xfrm>
              <a:prstGeom prst="round1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Connector 19"/>
              <p:cNvSpPr/>
              <p:nvPr/>
            </p:nvSpPr>
            <p:spPr>
              <a:xfrm>
                <a:off x="7110632" y="5123537"/>
                <a:ext cx="603113" cy="699496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650200">
                    <a:moveTo>
                      <a:pt x="174900" y="0"/>
                    </a:moveTo>
                    <a:lnTo>
                      <a:pt x="358501" y="0"/>
                    </a:lnTo>
                    <a:cubicBezTo>
                      <a:pt x="367269" y="0"/>
                      <a:pt x="374376" y="7107"/>
                      <a:pt x="374376" y="15875"/>
                    </a:cubicBezTo>
                    <a:lnTo>
                      <a:pt x="374376" y="79375"/>
                    </a:lnTo>
                    <a:cubicBezTo>
                      <a:pt x="374376" y="88143"/>
                      <a:pt x="367269" y="95250"/>
                      <a:pt x="358501" y="95250"/>
                    </a:cubicBezTo>
                    <a:lnTo>
                      <a:pt x="342900" y="95250"/>
                    </a:lnTo>
                    <a:lnTo>
                      <a:pt x="342900" y="247206"/>
                    </a:lnTo>
                    <a:cubicBezTo>
                      <a:pt x="453182" y="272219"/>
                      <a:pt x="533400" y="352973"/>
                      <a:pt x="533400" y="448562"/>
                    </a:cubicBezTo>
                    <a:cubicBezTo>
                      <a:pt x="533400" y="544485"/>
                      <a:pt x="452620" y="625469"/>
                      <a:pt x="341753" y="650200"/>
                    </a:cubicBezTo>
                    <a:lnTo>
                      <a:pt x="191647" y="650200"/>
                    </a:lnTo>
                    <a:cubicBezTo>
                      <a:pt x="80780" y="625469"/>
                      <a:pt x="0" y="544485"/>
                      <a:pt x="0" y="448562"/>
                    </a:cubicBezTo>
                    <a:cubicBezTo>
                      <a:pt x="0" y="352973"/>
                      <a:pt x="80219" y="272219"/>
                      <a:pt x="190500" y="247206"/>
                    </a:cubicBezTo>
                    <a:lnTo>
                      <a:pt x="190500" y="95250"/>
                    </a:lnTo>
                    <a:lnTo>
                      <a:pt x="174900" y="95250"/>
                    </a:lnTo>
                    <a:cubicBezTo>
                      <a:pt x="166132" y="95250"/>
                      <a:pt x="159025" y="88143"/>
                      <a:pt x="159025" y="79375"/>
                    </a:cubicBezTo>
                    <a:lnTo>
                      <a:pt x="159025" y="15875"/>
                    </a:lnTo>
                    <a:cubicBezTo>
                      <a:pt x="159025" y="7107"/>
                      <a:pt x="166132" y="0"/>
                      <a:pt x="1749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5-Point Star 31"/>
              <p:cNvSpPr>
                <a:spLocks noChangeAspect="1"/>
              </p:cNvSpPr>
              <p:nvPr/>
            </p:nvSpPr>
            <p:spPr>
              <a:xfrm rot="1885134">
                <a:off x="7578906" y="4923754"/>
                <a:ext cx="459749" cy="459749"/>
              </a:xfrm>
              <a:prstGeom prst="star5">
                <a:avLst/>
              </a:prstGeom>
              <a:solidFill>
                <a:schemeClr val="bg1"/>
              </a:solidFill>
              <a:ln w="38100" cap="rnd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5-Point Star 32"/>
              <p:cNvSpPr>
                <a:spLocks noChangeAspect="1"/>
              </p:cNvSpPr>
              <p:nvPr/>
            </p:nvSpPr>
            <p:spPr>
              <a:xfrm rot="1018584">
                <a:off x="7406758" y="5496956"/>
                <a:ext cx="172024" cy="172024"/>
              </a:xfrm>
              <a:prstGeom prst="star5">
                <a:avLst/>
              </a:prstGeom>
              <a:solidFill>
                <a:srgbClr val="0070C0"/>
              </a:solidFill>
              <a:ln w="3175" cap="rnd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5-Point Star 33"/>
              <p:cNvSpPr>
                <a:spLocks noChangeAspect="1"/>
              </p:cNvSpPr>
              <p:nvPr/>
            </p:nvSpPr>
            <p:spPr>
              <a:xfrm rot="219631">
                <a:off x="7548730" y="5285005"/>
                <a:ext cx="256948" cy="256948"/>
              </a:xfrm>
              <a:prstGeom prst="star5">
                <a:avLst/>
              </a:prstGeom>
              <a:solidFill>
                <a:schemeClr val="bg1"/>
              </a:solidFill>
              <a:ln w="381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009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3" r="11966" b="25388"/>
          <a:stretch/>
        </p:blipFill>
        <p:spPr bwMode="auto">
          <a:xfrm>
            <a:off x="182564" y="2133600"/>
            <a:ext cx="7728382" cy="221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hareknowledge-lms.com/images/csk/dop/powerpoint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33400"/>
            <a:ext cx="1981200" cy="198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1.bp.blogspot.com/-QeYY0Vv33hw/TdDA1-FTuLI/AAAAAAAAAOM/tzWBS1Mrvhs/s1600/ppt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56" y="250138"/>
            <a:ext cx="2736850" cy="273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14162" y="3430250"/>
            <a:ext cx="8678328" cy="2787610"/>
            <a:chOff x="514162" y="3430250"/>
            <a:chExt cx="8678328" cy="2787610"/>
          </a:xfrm>
        </p:grpSpPr>
        <p:grpSp>
          <p:nvGrpSpPr>
            <p:cNvPr id="3" name="Group 2"/>
            <p:cNvGrpSpPr/>
            <p:nvPr/>
          </p:nvGrpSpPr>
          <p:grpSpPr>
            <a:xfrm>
              <a:off x="514162" y="3905246"/>
              <a:ext cx="2202377" cy="1843350"/>
              <a:chOff x="514162" y="3905246"/>
              <a:chExt cx="2202377" cy="184335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786830" y="4566562"/>
                <a:ext cx="1154463" cy="941386"/>
              </a:xfrm>
              <a:custGeom>
                <a:avLst/>
                <a:gdLst/>
                <a:ahLst/>
                <a:cxnLst/>
                <a:rect l="l" t="t" r="r" b="b"/>
                <a:pathLst>
                  <a:path w="1423703" h="1197007">
                    <a:moveTo>
                      <a:pt x="0" y="0"/>
                    </a:moveTo>
                    <a:lnTo>
                      <a:pt x="457200" y="0"/>
                    </a:lnTo>
                    <a:lnTo>
                      <a:pt x="457200" y="2089"/>
                    </a:lnTo>
                    <a:lnTo>
                      <a:pt x="1423703" y="2089"/>
                    </a:lnTo>
                    <a:lnTo>
                      <a:pt x="1423703" y="374788"/>
                    </a:lnTo>
                    <a:lnTo>
                      <a:pt x="1423703" y="822440"/>
                    </a:lnTo>
                    <a:lnTo>
                      <a:pt x="1423703" y="1195139"/>
                    </a:lnTo>
                    <a:lnTo>
                      <a:pt x="447351" y="1195139"/>
                    </a:lnTo>
                    <a:cubicBezTo>
                      <a:pt x="429868" y="1197668"/>
                      <a:pt x="411960" y="1197592"/>
                      <a:pt x="393928" y="1195139"/>
                    </a:cubicBezTo>
                    <a:lnTo>
                      <a:pt x="393550" y="1195139"/>
                    </a:lnTo>
                    <a:lnTo>
                      <a:pt x="393550" y="1195100"/>
                    </a:lnTo>
                    <a:cubicBezTo>
                      <a:pt x="351949" y="1193495"/>
                      <a:pt x="309350" y="1184608"/>
                      <a:pt x="267228" y="1169143"/>
                    </a:cubicBezTo>
                    <a:cubicBezTo>
                      <a:pt x="100169" y="1107807"/>
                      <a:pt x="-5656" y="962735"/>
                      <a:pt x="3472" y="822440"/>
                    </a:cubicBezTo>
                    <a:lnTo>
                      <a:pt x="0" y="82244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4"/>
              <p:cNvSpPr/>
              <p:nvPr/>
            </p:nvSpPr>
            <p:spPr>
              <a:xfrm rot="16200000">
                <a:off x="693676" y="3725732"/>
                <a:ext cx="1843350" cy="2202377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203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031702" y="4191000"/>
                <a:ext cx="1398367" cy="1066800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60293" y="4360719"/>
                <a:ext cx="762000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750793" y="4614859"/>
                <a:ext cx="57150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60293" y="4614859"/>
                <a:ext cx="9525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50793" y="4764662"/>
                <a:ext cx="57150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60293" y="4764662"/>
                <a:ext cx="9525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750793" y="4914464"/>
                <a:ext cx="57150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60293" y="4914464"/>
                <a:ext cx="95250" cy="9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8" name="5-Point Star 2067"/>
              <p:cNvSpPr>
                <a:spLocks noChangeAspect="1"/>
              </p:cNvSpPr>
              <p:nvPr/>
            </p:nvSpPr>
            <p:spPr>
              <a:xfrm rot="1885134">
                <a:off x="1265218" y="4108435"/>
                <a:ext cx="335280" cy="335280"/>
              </a:xfrm>
              <a:prstGeom prst="star5">
                <a:avLst/>
              </a:prstGeom>
              <a:solidFill>
                <a:schemeClr val="bg1"/>
              </a:solidFill>
              <a:ln w="38100" cap="rnd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lowchart: Connector 19"/>
              <p:cNvSpPr/>
              <p:nvPr/>
            </p:nvSpPr>
            <p:spPr>
              <a:xfrm>
                <a:off x="861792" y="4697820"/>
                <a:ext cx="603113" cy="735178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650200">
                    <a:moveTo>
                      <a:pt x="174900" y="0"/>
                    </a:moveTo>
                    <a:lnTo>
                      <a:pt x="358501" y="0"/>
                    </a:lnTo>
                    <a:cubicBezTo>
                      <a:pt x="367269" y="0"/>
                      <a:pt x="374376" y="7107"/>
                      <a:pt x="374376" y="15875"/>
                    </a:cubicBezTo>
                    <a:lnTo>
                      <a:pt x="374376" y="79375"/>
                    </a:lnTo>
                    <a:cubicBezTo>
                      <a:pt x="374376" y="88143"/>
                      <a:pt x="367269" y="95250"/>
                      <a:pt x="358501" y="95250"/>
                    </a:cubicBezTo>
                    <a:lnTo>
                      <a:pt x="342900" y="95250"/>
                    </a:lnTo>
                    <a:lnTo>
                      <a:pt x="342900" y="247206"/>
                    </a:lnTo>
                    <a:cubicBezTo>
                      <a:pt x="453182" y="272219"/>
                      <a:pt x="533400" y="352973"/>
                      <a:pt x="533400" y="448562"/>
                    </a:cubicBezTo>
                    <a:cubicBezTo>
                      <a:pt x="533400" y="544485"/>
                      <a:pt x="452620" y="625469"/>
                      <a:pt x="341753" y="650200"/>
                    </a:cubicBezTo>
                    <a:lnTo>
                      <a:pt x="191647" y="650200"/>
                    </a:lnTo>
                    <a:cubicBezTo>
                      <a:pt x="80780" y="625469"/>
                      <a:pt x="0" y="544485"/>
                      <a:pt x="0" y="448562"/>
                    </a:cubicBezTo>
                    <a:cubicBezTo>
                      <a:pt x="0" y="352973"/>
                      <a:pt x="80219" y="272219"/>
                      <a:pt x="190500" y="247206"/>
                    </a:cubicBezTo>
                    <a:lnTo>
                      <a:pt x="190500" y="95250"/>
                    </a:lnTo>
                    <a:lnTo>
                      <a:pt x="174900" y="95250"/>
                    </a:lnTo>
                    <a:cubicBezTo>
                      <a:pt x="166132" y="95250"/>
                      <a:pt x="159025" y="88143"/>
                      <a:pt x="159025" y="79375"/>
                    </a:cubicBezTo>
                    <a:lnTo>
                      <a:pt x="159025" y="15875"/>
                    </a:lnTo>
                    <a:cubicBezTo>
                      <a:pt x="159025" y="7107"/>
                      <a:pt x="166132" y="0"/>
                      <a:pt x="1749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5-Point Star 41"/>
              <p:cNvSpPr>
                <a:spLocks noChangeAspect="1"/>
              </p:cNvSpPr>
              <p:nvPr/>
            </p:nvSpPr>
            <p:spPr>
              <a:xfrm rot="1018584">
                <a:off x="1104976" y="4548424"/>
                <a:ext cx="154847" cy="154847"/>
              </a:xfrm>
              <a:prstGeom prst="star5">
                <a:avLst/>
              </a:prstGeom>
              <a:solidFill>
                <a:schemeClr val="bg1"/>
              </a:solidFill>
              <a:ln w="3175" cap="rnd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5-Point Star 50"/>
              <p:cNvSpPr>
                <a:spLocks noChangeAspect="1"/>
              </p:cNvSpPr>
              <p:nvPr/>
            </p:nvSpPr>
            <p:spPr>
              <a:xfrm rot="20591310">
                <a:off x="1189023" y="4351321"/>
                <a:ext cx="187384" cy="187384"/>
              </a:xfrm>
              <a:prstGeom prst="star5">
                <a:avLst/>
              </a:prstGeom>
              <a:solidFill>
                <a:schemeClr val="bg1"/>
              </a:solidFill>
              <a:ln w="381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944090" y="3430250"/>
              <a:ext cx="62484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spc="-500" dirty="0" smtClean="0">
                  <a:solidFill>
                    <a:srgbClr val="FF6600"/>
                  </a:solidFill>
                  <a:latin typeface="Franklin Gothic Demi" pitchFamily="34" charset="0"/>
                </a:rPr>
                <a:t>PowerPoint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30234" y="4648200"/>
              <a:ext cx="5703959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9600" b="1" spc="1000" dirty="0" smtClean="0">
                  <a:solidFill>
                    <a:srgbClr val="0070C0"/>
                  </a:solidFill>
                  <a:latin typeface="Gill Sans Ultra Bold" pitchFamily="34" charset="0"/>
                </a:rPr>
                <a:t>Labs</a:t>
              </a:r>
              <a:endParaRPr lang="en-US" sz="9600" b="1" spc="1000" dirty="0">
                <a:solidFill>
                  <a:srgbClr val="0070C0"/>
                </a:solidFill>
                <a:latin typeface="Gill Sans Ultra Bold" pitchFamily="34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135090" y="4869870"/>
              <a:ext cx="814900" cy="911043"/>
              <a:chOff x="7467600" y="5032557"/>
              <a:chExt cx="762000" cy="1127320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7467600" y="5032557"/>
                <a:ext cx="346364" cy="406227"/>
              </a:xfrm>
              <a:prstGeom prst="line">
                <a:avLst/>
              </a:prstGeom>
              <a:ln w="95250"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7813964" y="5235670"/>
                <a:ext cx="415636" cy="203116"/>
              </a:xfrm>
              <a:prstGeom prst="line">
                <a:avLst/>
              </a:prstGeom>
              <a:ln w="95250"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813964" y="5438785"/>
                <a:ext cx="0" cy="504815"/>
              </a:xfrm>
              <a:prstGeom prst="line">
                <a:avLst/>
              </a:prstGeom>
              <a:ln w="95250"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813964" y="5943600"/>
                <a:ext cx="415636" cy="216277"/>
              </a:xfrm>
              <a:prstGeom prst="line">
                <a:avLst/>
              </a:prstGeom>
              <a:ln w="95250"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06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5" r="12124" b="24648"/>
          <a:stretch/>
        </p:blipFill>
        <p:spPr bwMode="auto">
          <a:xfrm>
            <a:off x="182564" y="2202873"/>
            <a:ext cx="7714528" cy="21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688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4190" y="3352800"/>
            <a:ext cx="932270" cy="67887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51170" y="3435925"/>
            <a:ext cx="932270" cy="678875"/>
          </a:xfrm>
          <a:custGeom>
            <a:avLst/>
            <a:gdLst/>
            <a:ahLst/>
            <a:cxnLst/>
            <a:rect l="l" t="t" r="r" b="b"/>
            <a:pathLst>
              <a:path w="1066800" h="762000">
                <a:moveTo>
                  <a:pt x="381000" y="138549"/>
                </a:moveTo>
                <a:cubicBezTo>
                  <a:pt x="275790" y="138549"/>
                  <a:pt x="190500" y="223839"/>
                  <a:pt x="190500" y="329049"/>
                </a:cubicBezTo>
                <a:cubicBezTo>
                  <a:pt x="190500" y="434259"/>
                  <a:pt x="275790" y="519549"/>
                  <a:pt x="381000" y="519549"/>
                </a:cubicBezTo>
                <a:cubicBezTo>
                  <a:pt x="486210" y="519549"/>
                  <a:pt x="571500" y="434259"/>
                  <a:pt x="571500" y="329049"/>
                </a:cubicBezTo>
                <a:cubicBezTo>
                  <a:pt x="571500" y="223839"/>
                  <a:pt x="486210" y="138549"/>
                  <a:pt x="381000" y="138549"/>
                </a:cubicBezTo>
                <a:close/>
                <a:moveTo>
                  <a:pt x="0" y="0"/>
                </a:moveTo>
                <a:lnTo>
                  <a:pt x="1066800" y="0"/>
                </a:lnTo>
                <a:lnTo>
                  <a:pt x="1066800" y="762000"/>
                </a:lnTo>
                <a:lnTo>
                  <a:pt x="0" y="762000"/>
                </a:lnTo>
                <a:close/>
              </a:path>
            </a:pathLst>
          </a:custGeom>
          <a:solidFill>
            <a:srgbClr val="0070C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200" y="3276600"/>
            <a:ext cx="859947" cy="62057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20725682">
            <a:off x="597385" y="3523424"/>
            <a:ext cx="859947" cy="609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526470" y="3352800"/>
            <a:ext cx="158162" cy="15816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61734" y="3352800"/>
            <a:ext cx="831441" cy="52228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365642" y="3429000"/>
            <a:ext cx="181322" cy="117043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366509" y="3429000"/>
            <a:ext cx="942795" cy="685800"/>
          </a:xfrm>
          <a:custGeom>
            <a:avLst/>
            <a:gdLst>
              <a:gd name="connsiteX0" fmla="*/ 4763 w 1209675"/>
              <a:gd name="connsiteY0" fmla="*/ 119063 h 838200"/>
              <a:gd name="connsiteX1" fmla="*/ 171450 w 1209675"/>
              <a:gd name="connsiteY1" fmla="*/ 838200 h 838200"/>
              <a:gd name="connsiteX2" fmla="*/ 1209675 w 1209675"/>
              <a:gd name="connsiteY2" fmla="*/ 838200 h 838200"/>
              <a:gd name="connsiteX3" fmla="*/ 1209675 w 1209675"/>
              <a:gd name="connsiteY3" fmla="*/ 247650 h 838200"/>
              <a:gd name="connsiteX4" fmla="*/ 238125 w 1209675"/>
              <a:gd name="connsiteY4" fmla="*/ 0 h 838200"/>
              <a:gd name="connsiteX5" fmla="*/ 0 w 1209675"/>
              <a:gd name="connsiteY5" fmla="*/ 0 h 838200"/>
              <a:gd name="connsiteX6" fmla="*/ 4763 w 1209675"/>
              <a:gd name="connsiteY6" fmla="*/ 119063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9675" h="838200">
                <a:moveTo>
                  <a:pt x="4763" y="119063"/>
                </a:moveTo>
                <a:lnTo>
                  <a:pt x="171450" y="838200"/>
                </a:lnTo>
                <a:lnTo>
                  <a:pt x="1209675" y="838200"/>
                </a:lnTo>
                <a:lnTo>
                  <a:pt x="1209675" y="247650"/>
                </a:lnTo>
                <a:lnTo>
                  <a:pt x="238125" y="0"/>
                </a:lnTo>
                <a:lnTo>
                  <a:pt x="0" y="0"/>
                </a:lnTo>
                <a:lnTo>
                  <a:pt x="4763" y="119063"/>
                </a:lnTo>
                <a:close/>
              </a:path>
            </a:pathLst>
          </a:custGeom>
          <a:solidFill>
            <a:srgbClr val="0070C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16877" y="3649232"/>
            <a:ext cx="783184" cy="451713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876800" y="3352800"/>
            <a:ext cx="969818" cy="66198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186243" y="3425965"/>
            <a:ext cx="534532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038039" y="3425965"/>
            <a:ext cx="6679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86243" y="3578365"/>
            <a:ext cx="534532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038039" y="3578365"/>
            <a:ext cx="6679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190439" y="3730765"/>
            <a:ext cx="534532" cy="76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42235" y="3730765"/>
            <a:ext cx="66790" cy="76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189988" y="3883165"/>
            <a:ext cx="534532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041784" y="3883165"/>
            <a:ext cx="6679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709534" y="3352800"/>
            <a:ext cx="854872" cy="650565"/>
          </a:xfrm>
          <a:custGeom>
            <a:avLst/>
            <a:gdLst/>
            <a:ahLst/>
            <a:cxnLst/>
            <a:rect l="l" t="t" r="r" b="b"/>
            <a:pathLst>
              <a:path w="854872" h="762000">
                <a:moveTo>
                  <a:pt x="315122" y="73235"/>
                </a:moveTo>
                <a:cubicBezTo>
                  <a:pt x="209912" y="73235"/>
                  <a:pt x="124622" y="158525"/>
                  <a:pt x="124622" y="263735"/>
                </a:cubicBezTo>
                <a:cubicBezTo>
                  <a:pt x="124622" y="344232"/>
                  <a:pt x="174550" y="413068"/>
                  <a:pt x="245272" y="440600"/>
                </a:cubicBezTo>
                <a:lnTo>
                  <a:pt x="245272" y="484400"/>
                </a:lnTo>
                <a:lnTo>
                  <a:pt x="92872" y="547900"/>
                </a:lnTo>
                <a:lnTo>
                  <a:pt x="86522" y="655850"/>
                </a:lnTo>
                <a:lnTo>
                  <a:pt x="531022" y="643150"/>
                </a:lnTo>
                <a:lnTo>
                  <a:pt x="384972" y="484400"/>
                </a:lnTo>
                <a:lnTo>
                  <a:pt x="378974" y="442411"/>
                </a:lnTo>
                <a:cubicBezTo>
                  <a:pt x="432013" y="424278"/>
                  <a:pt x="473931" y="382714"/>
                  <a:pt x="493073" y="330087"/>
                </a:cubicBezTo>
                <a:lnTo>
                  <a:pt x="556422" y="338350"/>
                </a:lnTo>
                <a:lnTo>
                  <a:pt x="499272" y="205000"/>
                </a:lnTo>
                <a:lnTo>
                  <a:pt x="496531" y="208524"/>
                </a:lnTo>
                <a:cubicBezTo>
                  <a:pt x="473664" y="130106"/>
                  <a:pt x="401034" y="73235"/>
                  <a:pt x="315122" y="73235"/>
                </a:cubicBezTo>
                <a:close/>
                <a:moveTo>
                  <a:pt x="0" y="0"/>
                </a:moveTo>
                <a:lnTo>
                  <a:pt x="854872" y="0"/>
                </a:lnTo>
                <a:lnTo>
                  <a:pt x="854872" y="762000"/>
                </a:lnTo>
                <a:lnTo>
                  <a:pt x="0" y="76200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 rot="771170">
            <a:off x="8168547" y="3584580"/>
            <a:ext cx="469900" cy="487659"/>
          </a:xfrm>
          <a:custGeom>
            <a:avLst/>
            <a:gdLst/>
            <a:ahLst/>
            <a:cxnLst/>
            <a:rect l="l" t="t" r="r" b="b"/>
            <a:pathLst>
              <a:path w="469900" h="582615">
                <a:moveTo>
                  <a:pt x="228600" y="0"/>
                </a:moveTo>
                <a:cubicBezTo>
                  <a:pt x="314512" y="0"/>
                  <a:pt x="387142" y="56871"/>
                  <a:pt x="410009" y="135289"/>
                </a:cubicBezTo>
                <a:lnTo>
                  <a:pt x="412750" y="131765"/>
                </a:lnTo>
                <a:lnTo>
                  <a:pt x="469900" y="265115"/>
                </a:lnTo>
                <a:lnTo>
                  <a:pt x="406551" y="256852"/>
                </a:lnTo>
                <a:cubicBezTo>
                  <a:pt x="387409" y="309479"/>
                  <a:pt x="345491" y="351043"/>
                  <a:pt x="292452" y="369176"/>
                </a:cubicBezTo>
                <a:lnTo>
                  <a:pt x="298450" y="411165"/>
                </a:lnTo>
                <a:lnTo>
                  <a:pt x="444500" y="569915"/>
                </a:lnTo>
                <a:lnTo>
                  <a:pt x="0" y="582615"/>
                </a:lnTo>
                <a:lnTo>
                  <a:pt x="6350" y="474665"/>
                </a:lnTo>
                <a:lnTo>
                  <a:pt x="158750" y="411165"/>
                </a:lnTo>
                <a:lnTo>
                  <a:pt x="158750" y="367365"/>
                </a:lnTo>
                <a:cubicBezTo>
                  <a:pt x="88028" y="339833"/>
                  <a:pt x="38100" y="270997"/>
                  <a:pt x="38100" y="190500"/>
                </a:cubicBezTo>
                <a:cubicBezTo>
                  <a:pt x="38100" y="85290"/>
                  <a:pt x="123390" y="0"/>
                  <a:pt x="228600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/>
          <p:cNvSpPr>
            <a:spLocks noChangeAspect="1"/>
          </p:cNvSpPr>
          <p:nvPr/>
        </p:nvSpPr>
        <p:spPr>
          <a:xfrm rot="1026544">
            <a:off x="1206467" y="3343475"/>
            <a:ext cx="256948" cy="256948"/>
          </a:xfrm>
          <a:prstGeom prst="star5">
            <a:avLst/>
          </a:prstGeom>
          <a:solidFill>
            <a:schemeClr val="bg1"/>
          </a:solidFill>
          <a:ln w="38100" cap="rnd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rot="20725682">
            <a:off x="2084719" y="3461847"/>
            <a:ext cx="785575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-Point Star 57"/>
          <p:cNvSpPr>
            <a:spLocks noChangeAspect="1"/>
          </p:cNvSpPr>
          <p:nvPr/>
        </p:nvSpPr>
        <p:spPr>
          <a:xfrm rot="773485">
            <a:off x="2629269" y="3300053"/>
            <a:ext cx="256948" cy="256948"/>
          </a:xfrm>
          <a:prstGeom prst="star5">
            <a:avLst/>
          </a:prstGeom>
          <a:solidFill>
            <a:schemeClr val="bg1"/>
          </a:solidFill>
          <a:ln w="38100" cap="rnd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/>
          <p:cNvSpPr/>
          <p:nvPr/>
        </p:nvSpPr>
        <p:spPr>
          <a:xfrm>
            <a:off x="1828800" y="3372827"/>
            <a:ext cx="419100" cy="419100"/>
          </a:xfrm>
          <a:prstGeom prst="arc">
            <a:avLst>
              <a:gd name="adj1" fmla="val 6295280"/>
              <a:gd name="adj2" fmla="val 20032627"/>
            </a:avLst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911519" y="3592287"/>
            <a:ext cx="158162" cy="15816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21372589">
            <a:off x="688045" y="3704654"/>
            <a:ext cx="859947" cy="548535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1328288" y="3897174"/>
            <a:ext cx="158162" cy="15816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urved Connector 19"/>
          <p:cNvCxnSpPr/>
          <p:nvPr/>
        </p:nvCxnSpPr>
        <p:spPr>
          <a:xfrm>
            <a:off x="712342" y="3431881"/>
            <a:ext cx="574381" cy="544374"/>
          </a:xfrm>
          <a:prstGeom prst="curvedConnector3">
            <a:avLst/>
          </a:prstGeom>
          <a:ln w="38100">
            <a:solidFill>
              <a:schemeClr val="bg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Connector 61"/>
          <p:cNvSpPr/>
          <p:nvPr/>
        </p:nvSpPr>
        <p:spPr>
          <a:xfrm>
            <a:off x="2319990" y="3677516"/>
            <a:ext cx="158162" cy="158162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2487630" y="3817620"/>
            <a:ext cx="251460" cy="83532"/>
          </a:xfrm>
          <a:custGeom>
            <a:avLst/>
            <a:gdLst>
              <a:gd name="connsiteX0" fmla="*/ 0 w 251460"/>
              <a:gd name="connsiteY0" fmla="*/ 0 h 83532"/>
              <a:gd name="connsiteX1" fmla="*/ 99060 w 251460"/>
              <a:gd name="connsiteY1" fmla="*/ 76200 h 83532"/>
              <a:gd name="connsiteX2" fmla="*/ 251460 w 251460"/>
              <a:gd name="connsiteY2" fmla="*/ 76200 h 8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" h="83532">
                <a:moveTo>
                  <a:pt x="0" y="0"/>
                </a:moveTo>
                <a:cubicBezTo>
                  <a:pt x="28575" y="31750"/>
                  <a:pt x="57150" y="63500"/>
                  <a:pt x="99060" y="76200"/>
                </a:cubicBezTo>
                <a:cubicBezTo>
                  <a:pt x="140970" y="88900"/>
                  <a:pt x="196215" y="82550"/>
                  <a:pt x="251460" y="76200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10</Words>
  <Application>Microsoft Office PowerPoint</Application>
  <PresentationFormat>On-screen Show (4:3)</PresentationFormat>
  <Paragraphs>10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Franklin Gothic Demi</vt:lpstr>
      <vt:lpstr>Gill Sans Ultra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 C. Rajapakse</cp:lastModifiedBy>
  <cp:revision>30</cp:revision>
  <dcterms:created xsi:type="dcterms:W3CDTF">2006-08-16T00:00:00Z</dcterms:created>
  <dcterms:modified xsi:type="dcterms:W3CDTF">2013-11-25T08:52:33Z</dcterms:modified>
</cp:coreProperties>
</file>