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71" r:id="rId4"/>
    <p:sldId id="276" r:id="rId5"/>
    <p:sldId id="278" r:id="rId6"/>
    <p:sldId id="272" r:id="rId7"/>
    <p:sldId id="268" r:id="rId8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220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Specify start position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9" name="Chevron 18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20" name="Chevron 19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13189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1836749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>
            <a:off x="250865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Specify end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06095"/>
      </p:ext>
    </p:extLst>
  </p:cSld>
  <p:clrMapOvr>
    <a:masterClrMapping/>
  </p:clrMapOvr>
  <p:transition spd="slow" advClick="0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Chevron 13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Chevron 14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587425546"/>
      </p:ext>
    </p:extLst>
  </p:cSld>
  <p:clrMapOvr>
    <a:masterClrMapping/>
  </p:clrMapOvr>
  <p:transition spd="slow" advTm="0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arrow 2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arrow 3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Auto-animated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322593187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 1"/>
          <p:cNvSpPr/>
          <p:nvPr/>
        </p:nvSpPr>
        <p:spPr>
          <a:xfrm rot="20428812">
            <a:off x="273614" y="597703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4" name="arrow 2"/>
          <p:cNvSpPr/>
          <p:nvPr/>
        </p:nvSpPr>
        <p:spPr>
          <a:xfrm>
            <a:off x="404475" y="1219200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5" name="arrow 3"/>
          <p:cNvSpPr/>
          <p:nvPr/>
        </p:nvSpPr>
        <p:spPr>
          <a:xfrm rot="1372605">
            <a:off x="271645" y="1861589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6" name="TextBox 5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Auto-animated</a:t>
            </a:r>
            <a:endParaRPr lang="en-US" dirty="0"/>
          </a:p>
        </p:txBody>
      </p:sp>
      <p:pic>
        <p:nvPicPr>
          <p:cNvPr id="2" name="PPIndicator2013122322593214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173288 0.1138455 0.1173288 0.1138455 0.2346577 0.2276911 E" pathEditMode="relative" ptsTypes="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71188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57942 0.0005659527 0.1957942 0.0005659527 0.3915884 0.001131905 E" pathEditMode="relative" ptsTypes="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058034 -0.1165216 0.3058034 -0.1165216 0.6116068 -0.2330432 E" pathEditMode="relative" ptsTypes="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372605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076" y="0"/>
            <a:ext cx="3024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Auto-animated</a:t>
            </a:r>
            <a:endParaRPr lang="en-US" dirty="0"/>
          </a:p>
        </p:txBody>
      </p:sp>
      <p:sp>
        <p:nvSpPr>
          <p:cNvPr id="8" name="arrow 1"/>
          <p:cNvSpPr/>
          <p:nvPr/>
        </p:nvSpPr>
        <p:spPr>
          <a:xfrm>
            <a:off x="113189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9" name="arrow 2"/>
          <p:cNvSpPr/>
          <p:nvPr/>
        </p:nvSpPr>
        <p:spPr>
          <a:xfrm>
            <a:off x="1836749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  <p:sp>
        <p:nvSpPr>
          <p:cNvPr id="10" name="arrow 3"/>
          <p:cNvSpPr/>
          <p:nvPr/>
        </p:nvSpPr>
        <p:spPr>
          <a:xfrm>
            <a:off x="2508658" y="1222305"/>
            <a:ext cx="914400" cy="42672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576" tIns="18288" rIns="36576" bIns="18288" rtlCol="0" anchor="ctr"/>
          <a:lstStyle/>
          <a:p>
            <a:pPr algn="ctr"/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11847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</Words>
  <Application>Microsoft Office PowerPoint</Application>
  <PresentationFormat>Custom</PresentationFormat>
  <Paragraphs>5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15</cp:revision>
  <dcterms:created xsi:type="dcterms:W3CDTF">2013-12-14T15:06:37Z</dcterms:created>
  <dcterms:modified xsi:type="dcterms:W3CDTF">2013-12-27T05:56:01Z</dcterms:modified>
</cp:coreProperties>
</file>