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336" r:id="rId3"/>
    <p:sldId id="350" r:id="rId4"/>
    <p:sldId id="262" r:id="rId5"/>
    <p:sldId id="343" r:id="rId6"/>
    <p:sldId id="342" r:id="rId7"/>
    <p:sldId id="344" r:id="rId8"/>
    <p:sldId id="345" r:id="rId9"/>
    <p:sldId id="313" r:id="rId10"/>
    <p:sldId id="315" r:id="rId11"/>
    <p:sldId id="314" r:id="rId12"/>
    <p:sldId id="351" r:id="rId13"/>
    <p:sldId id="333" r:id="rId14"/>
    <p:sldId id="347" r:id="rId15"/>
    <p:sldId id="334" r:id="rId16"/>
    <p:sldId id="346" r:id="rId17"/>
    <p:sldId id="295" r:id="rId18"/>
    <p:sldId id="319" r:id="rId19"/>
    <p:sldId id="320" r:id="rId20"/>
    <p:sldId id="321" r:id="rId21"/>
    <p:sldId id="322" r:id="rId22"/>
    <p:sldId id="341" r:id="rId23"/>
    <p:sldId id="323" r:id="rId24"/>
    <p:sldId id="325" r:id="rId25"/>
    <p:sldId id="326" r:id="rId26"/>
    <p:sldId id="328" r:id="rId27"/>
    <p:sldId id="327" r:id="rId28"/>
    <p:sldId id="331" r:id="rId29"/>
    <p:sldId id="329" r:id="rId30"/>
    <p:sldId id="332" r:id="rId31"/>
    <p:sldId id="330" r:id="rId32"/>
    <p:sldId id="337" r:id="rId33"/>
    <p:sldId id="338" r:id="rId34"/>
    <p:sldId id="339" r:id="rId35"/>
    <p:sldId id="26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4" d="100"/>
        <a:sy n="5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m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hase A"/>
          <p:cNvSpPr/>
          <p:nvPr/>
        </p:nvSpPr>
        <p:spPr>
          <a:xfrm>
            <a:off x="1143000" y="1524000"/>
            <a:ext cx="2179320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/>
              <a:t>Phase A</a:t>
            </a:r>
          </a:p>
        </p:txBody>
      </p:sp>
      <p:sp>
        <p:nvSpPr>
          <p:cNvPr id="7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8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243354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2622351725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>
            <a:off x="720758" y="2552281"/>
            <a:ext cx="6799180" cy="866811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utline"/>
          <p:cNvSpPr/>
          <p:nvPr/>
        </p:nvSpPr>
        <p:spPr>
          <a:xfrm>
            <a:off x="1157235" y="1524000"/>
            <a:ext cx="2179320" cy="99060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Phase A</a:t>
            </a:r>
            <a:endParaRPr lang="en-SG" sz="2400" b="1" dirty="0">
              <a:solidFill>
                <a:srgbClr val="0070C0"/>
              </a:solidFill>
            </a:endParaRPr>
          </a:p>
        </p:txBody>
      </p:sp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73" y="3414712"/>
            <a:ext cx="6864350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Indicator20131226223517304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5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023447 -0.1612268 -0.1023447 -0.1612268 -0.2046894 -0.3224536 E" pathEditMode="relative" ptsTypes="">
                                      <p:cBhvr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1027"/>
                                        </p:tgtEl>
                                      </p:cBhvr>
                                      <p:by x="150000" y="150000"/>
                                      <p:to x="32113" y="61644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93" y="1514476"/>
            <a:ext cx="2204350" cy="100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65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93" y="1514476"/>
            <a:ext cx="2204350" cy="100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548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ll three"/>
          <p:cNvGrpSpPr/>
          <p:nvPr/>
        </p:nvGrpSpPr>
        <p:grpSpPr>
          <a:xfrm>
            <a:off x="1146493" y="1514476"/>
            <a:ext cx="6839267" cy="1000124"/>
            <a:chOff x="1146493" y="1514476"/>
            <a:chExt cx="6839267" cy="1000124"/>
          </a:xfrm>
        </p:grpSpPr>
        <p:sp>
          <p:nvSpPr>
            <p:cNvPr id="21" name="phase B"/>
            <p:cNvSpPr/>
            <p:nvPr/>
          </p:nvSpPr>
          <p:spPr>
            <a:xfrm>
              <a:off x="3474720" y="1524000"/>
              <a:ext cx="2179320" cy="9906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400" b="1" dirty="0"/>
            </a:p>
          </p:txBody>
        </p:sp>
        <p:sp>
          <p:nvSpPr>
            <p:cNvPr id="22" name="phase C"/>
            <p:cNvSpPr/>
            <p:nvPr/>
          </p:nvSpPr>
          <p:spPr>
            <a:xfrm>
              <a:off x="5806440" y="1524000"/>
              <a:ext cx="2179320" cy="990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Phase C</a:t>
              </a:r>
              <a:endParaRPr lang="en-SG" sz="2400" b="1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6493" y="1514476"/>
              <a:ext cx="2204350" cy="1000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704" y="1634835"/>
              <a:ext cx="851455" cy="834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8488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2623354050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ll three"/>
          <p:cNvGrpSpPr/>
          <p:nvPr/>
        </p:nvGrpSpPr>
        <p:grpSpPr>
          <a:xfrm>
            <a:off x="1146493" y="1514476"/>
            <a:ext cx="6839267" cy="1000124"/>
            <a:chOff x="1146493" y="1514476"/>
            <a:chExt cx="6839267" cy="1000124"/>
          </a:xfrm>
        </p:grpSpPr>
        <p:sp>
          <p:nvSpPr>
            <p:cNvPr id="21" name="phase B"/>
            <p:cNvSpPr/>
            <p:nvPr/>
          </p:nvSpPr>
          <p:spPr>
            <a:xfrm>
              <a:off x="3474720" y="1524000"/>
              <a:ext cx="2179320" cy="9906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400" b="1" dirty="0"/>
            </a:p>
          </p:txBody>
        </p:sp>
        <p:sp>
          <p:nvSpPr>
            <p:cNvPr id="22" name="phase C"/>
            <p:cNvSpPr/>
            <p:nvPr/>
          </p:nvSpPr>
          <p:spPr>
            <a:xfrm>
              <a:off x="5806440" y="1524000"/>
              <a:ext cx="2179320" cy="990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Phase C</a:t>
              </a:r>
              <a:endParaRPr lang="en-SG" sz="2400" b="1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6493" y="1514476"/>
              <a:ext cx="2204350" cy="1000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704" y="1634835"/>
              <a:ext cx="851455" cy="834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" name="PPIndicator20131226233540651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1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406305 0.120005 0.01406305 0.120005 0.0281261 0.2400101 E" pathEditMode="relative" ptsTypes="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  <p:to x="782264" y="78226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ll three"/>
          <p:cNvGrpSpPr>
            <a:grpSpLocks noChangeAspect="1"/>
          </p:cNvGrpSpPr>
          <p:nvPr/>
        </p:nvGrpSpPr>
        <p:grpSpPr>
          <a:xfrm>
            <a:off x="-21927267" y="-251282"/>
            <a:ext cx="53501155" cy="7823618"/>
            <a:chOff x="1146493" y="1514476"/>
            <a:chExt cx="6839267" cy="1000124"/>
          </a:xfrm>
        </p:grpSpPr>
        <p:sp>
          <p:nvSpPr>
            <p:cNvPr id="9" name="phase B"/>
            <p:cNvSpPr/>
            <p:nvPr/>
          </p:nvSpPr>
          <p:spPr>
            <a:xfrm>
              <a:off x="3474720" y="1524000"/>
              <a:ext cx="2179320" cy="9906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400" b="1" dirty="0"/>
            </a:p>
          </p:txBody>
        </p:sp>
        <p:sp>
          <p:nvSpPr>
            <p:cNvPr id="10" name="phase C"/>
            <p:cNvSpPr/>
            <p:nvPr/>
          </p:nvSpPr>
          <p:spPr>
            <a:xfrm>
              <a:off x="5806440" y="1524000"/>
              <a:ext cx="2179320" cy="990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Phase C</a:t>
              </a:r>
              <a:endParaRPr lang="en-SG" sz="2400" b="1" dirty="0"/>
            </a:p>
          </p:txBody>
        </p:sp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6493" y="1514476"/>
              <a:ext cx="2204350" cy="1000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364" y="1658110"/>
              <a:ext cx="737159" cy="722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028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/>
    </mc:Choice>
    <mc:Fallback xmlns="">
      <p:transition spd="med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1" y="852486"/>
            <a:ext cx="5780087" cy="566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09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38718" y="914400"/>
            <a:ext cx="5752682" cy="5339024"/>
            <a:chOff x="1638718" y="914400"/>
            <a:chExt cx="5752682" cy="5339024"/>
          </a:xfrm>
        </p:grpSpPr>
        <p:sp>
          <p:nvSpPr>
            <p:cNvPr id="3" name="Flowchart: Connector 2"/>
            <p:cNvSpPr/>
            <p:nvPr/>
          </p:nvSpPr>
          <p:spPr>
            <a:xfrm>
              <a:off x="1638718" y="914400"/>
              <a:ext cx="2057400" cy="2057400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i="1" dirty="0" smtClean="0">
                  <a:solidFill>
                    <a:schemeClr val="bg1"/>
                  </a:solidFill>
                </a:rPr>
                <a:t>x</a:t>
              </a:r>
              <a:endParaRPr lang="en-SG" sz="8000" b="1" i="1" dirty="0">
                <a:solidFill>
                  <a:schemeClr val="bg1"/>
                </a:solidFill>
              </a:endParaRPr>
            </a:p>
          </p:txBody>
        </p:sp>
        <p:sp>
          <p:nvSpPr>
            <p:cNvPr id="4" name="Folded Corner 3"/>
            <p:cNvSpPr/>
            <p:nvPr/>
          </p:nvSpPr>
          <p:spPr>
            <a:xfrm>
              <a:off x="5334000" y="914400"/>
              <a:ext cx="2057400" cy="2057400"/>
            </a:xfrm>
            <a:prstGeom prst="foldedCorne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8000" b="1" i="1" dirty="0" smtClean="0">
                  <a:solidFill>
                    <a:schemeClr val="bg1"/>
                  </a:solidFill>
                </a:rPr>
                <a:t>y</a:t>
              </a:r>
              <a:endParaRPr lang="en-SG" sz="8000" b="1" i="1" dirty="0">
                <a:solidFill>
                  <a:schemeClr val="bg1"/>
                </a:solidFill>
              </a:endParaRPr>
            </a:p>
          </p:txBody>
        </p:sp>
        <p:sp>
          <p:nvSpPr>
            <p:cNvPr id="5" name="Flowchart: Document 4"/>
            <p:cNvSpPr/>
            <p:nvPr/>
          </p:nvSpPr>
          <p:spPr>
            <a:xfrm>
              <a:off x="1638718" y="4648200"/>
              <a:ext cx="2057400" cy="1605224"/>
            </a:xfrm>
            <a:prstGeom prst="flowChartDocumen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8000" b="1" i="1" dirty="0" smtClean="0">
                  <a:solidFill>
                    <a:schemeClr val="bg1"/>
                  </a:solidFill>
                </a:rPr>
                <a:t>z</a:t>
              </a:r>
              <a:endParaRPr lang="en-SG" sz="8000" b="1" i="1" dirty="0">
                <a:solidFill>
                  <a:schemeClr val="bg1"/>
                </a:solidFill>
              </a:endParaRPr>
            </a:p>
          </p:txBody>
        </p:sp>
        <p:cxnSp>
          <p:nvCxnSpPr>
            <p:cNvPr id="6" name="Straight Connector 5"/>
            <p:cNvCxnSpPr>
              <a:stCxn id="3" idx="6"/>
            </p:cNvCxnSpPr>
            <p:nvPr/>
          </p:nvCxnSpPr>
          <p:spPr>
            <a:xfrm>
              <a:off x="3696118" y="1943100"/>
              <a:ext cx="1637882" cy="0"/>
            </a:xfrm>
            <a:prstGeom prst="line">
              <a:avLst/>
            </a:prstGeom>
            <a:ln w="762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3" idx="4"/>
              <a:endCxn id="5" idx="0"/>
            </p:cNvCxnSpPr>
            <p:nvPr/>
          </p:nvCxnSpPr>
          <p:spPr>
            <a:xfrm>
              <a:off x="2667418" y="2971800"/>
              <a:ext cx="0" cy="1676400"/>
            </a:xfrm>
            <a:prstGeom prst="line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 rot="5400000">
              <a:off x="3902947" y="2764971"/>
              <a:ext cx="2252924" cy="2666582"/>
            </a:xfrm>
            <a:prstGeom prst="bentConnector2">
              <a:avLst/>
            </a:prstGeom>
            <a:ln w="762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099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/>
        </p:nvSpPr>
        <p:spPr>
          <a:xfrm>
            <a:off x="1638718" y="914400"/>
            <a:ext cx="2057400" cy="2057400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i="1" dirty="0" smtClean="0">
                <a:solidFill>
                  <a:schemeClr val="bg1"/>
                </a:solidFill>
              </a:rPr>
              <a:t>x</a:t>
            </a:r>
            <a:endParaRPr lang="en-SG" sz="8000" b="1" i="1" dirty="0">
              <a:solidFill>
                <a:schemeClr val="bg1"/>
              </a:solidFill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5334000" y="914400"/>
            <a:ext cx="2057400" cy="2057400"/>
          </a:xfrm>
          <a:prstGeom prst="foldedCorne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8000" b="1" i="1" dirty="0" smtClean="0">
                <a:solidFill>
                  <a:schemeClr val="bg1"/>
                </a:solidFill>
              </a:rPr>
              <a:t>y</a:t>
            </a:r>
            <a:endParaRPr lang="en-SG" sz="8000" b="1" i="1" dirty="0">
              <a:solidFill>
                <a:schemeClr val="bg1"/>
              </a:solidFill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1638718" y="4648200"/>
            <a:ext cx="2057400" cy="1605224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8000" b="1" i="1" dirty="0" smtClean="0">
                <a:solidFill>
                  <a:schemeClr val="bg1"/>
                </a:solidFill>
              </a:rPr>
              <a:t>z</a:t>
            </a:r>
            <a:endParaRPr lang="en-SG" sz="8000" b="1" i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3" idx="6"/>
          </p:cNvCxnSpPr>
          <p:nvPr/>
        </p:nvCxnSpPr>
        <p:spPr>
          <a:xfrm>
            <a:off x="3696118" y="1943100"/>
            <a:ext cx="1637882" cy="0"/>
          </a:xfrm>
          <a:prstGeom prst="line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4"/>
            <a:endCxn id="5" idx="0"/>
          </p:cNvCxnSpPr>
          <p:nvPr/>
        </p:nvCxnSpPr>
        <p:spPr>
          <a:xfrm>
            <a:off x="2667418" y="2971800"/>
            <a:ext cx="0" cy="167640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5400000">
            <a:off x="3902947" y="2764971"/>
            <a:ext cx="2252924" cy="2666582"/>
          </a:xfrm>
          <a:prstGeom prst="bentConnector2">
            <a:avLst/>
          </a:prstGeom>
          <a:ln w="762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67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/>
        </p:nvSpPr>
        <p:spPr>
          <a:xfrm>
            <a:off x="1638718" y="914400"/>
            <a:ext cx="2057400" cy="20574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i="1" dirty="0">
                <a:solidFill>
                  <a:schemeClr val="bg1"/>
                </a:solidFill>
              </a:rPr>
              <a:t>x</a:t>
            </a:r>
            <a:endParaRPr lang="en-SG" sz="8000" b="1" i="1" dirty="0">
              <a:solidFill>
                <a:schemeClr val="bg1"/>
              </a:solidFill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5334000" y="914400"/>
            <a:ext cx="2057400" cy="2057400"/>
          </a:xfrm>
          <a:prstGeom prst="foldedCorne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i="1" dirty="0">
                <a:solidFill>
                  <a:schemeClr val="bg1"/>
                </a:solidFill>
              </a:rPr>
              <a:t>y</a:t>
            </a:r>
            <a:endParaRPr lang="en-SG" sz="8000" b="1" i="1" dirty="0">
              <a:solidFill>
                <a:schemeClr val="bg1"/>
              </a:solidFill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1638718" y="4648200"/>
            <a:ext cx="2057400" cy="1605224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8000" b="1" i="1" dirty="0" smtClean="0">
                <a:solidFill>
                  <a:schemeClr val="bg1"/>
                </a:solidFill>
              </a:rPr>
              <a:t>z</a:t>
            </a:r>
            <a:endParaRPr lang="en-SG" sz="8000" b="1" i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3" idx="6"/>
          </p:cNvCxnSpPr>
          <p:nvPr/>
        </p:nvCxnSpPr>
        <p:spPr>
          <a:xfrm>
            <a:off x="3696118" y="1943100"/>
            <a:ext cx="1637882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4"/>
            <a:endCxn id="5" idx="0"/>
          </p:cNvCxnSpPr>
          <p:nvPr/>
        </p:nvCxnSpPr>
        <p:spPr>
          <a:xfrm>
            <a:off x="2667418" y="2971800"/>
            <a:ext cx="0" cy="167640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5400000">
            <a:off x="3902947" y="2764971"/>
            <a:ext cx="2252924" cy="2666582"/>
          </a:xfrm>
          <a:prstGeom prst="bentConnector2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2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hase A"/>
          <p:cNvSpPr/>
          <p:nvPr/>
        </p:nvSpPr>
        <p:spPr>
          <a:xfrm>
            <a:off x="114300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7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8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sp>
        <p:nvSpPr>
          <p:cNvPr id="5" name="outline"/>
          <p:cNvSpPr/>
          <p:nvPr/>
        </p:nvSpPr>
        <p:spPr>
          <a:xfrm>
            <a:off x="1157235" y="1524000"/>
            <a:ext cx="2179320" cy="99060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Phase A</a:t>
            </a:r>
            <a:endParaRPr lang="en-SG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87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/>
        </p:nvSpPr>
        <p:spPr>
          <a:xfrm>
            <a:off x="1638718" y="914400"/>
            <a:ext cx="2057400" cy="20574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i="1" dirty="0">
                <a:solidFill>
                  <a:schemeClr val="bg1"/>
                </a:solidFill>
              </a:rPr>
              <a:t>x</a:t>
            </a:r>
            <a:endParaRPr lang="en-SG" sz="8000" b="1" i="1" dirty="0">
              <a:solidFill>
                <a:schemeClr val="bg1"/>
              </a:solidFill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5334000" y="914400"/>
            <a:ext cx="2057400" cy="2057400"/>
          </a:xfrm>
          <a:prstGeom prst="foldedCorne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i="1" dirty="0">
                <a:solidFill>
                  <a:schemeClr val="bg1"/>
                </a:solidFill>
              </a:rPr>
              <a:t>y</a:t>
            </a:r>
            <a:endParaRPr lang="en-SG" sz="8000" b="1" i="1" dirty="0">
              <a:solidFill>
                <a:schemeClr val="bg1"/>
              </a:solidFill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1638718" y="4648200"/>
            <a:ext cx="2057400" cy="1605224"/>
          </a:xfrm>
          <a:prstGeom prst="flowChartDocumen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i="1" dirty="0">
                <a:solidFill>
                  <a:schemeClr val="bg1"/>
                </a:solidFill>
              </a:rPr>
              <a:t>z</a:t>
            </a:r>
            <a:endParaRPr lang="en-SG" sz="8000" b="1" i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3" idx="6"/>
          </p:cNvCxnSpPr>
          <p:nvPr/>
        </p:nvCxnSpPr>
        <p:spPr>
          <a:xfrm>
            <a:off x="3696118" y="1943100"/>
            <a:ext cx="1637882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4"/>
            <a:endCxn id="5" idx="0"/>
          </p:cNvCxnSpPr>
          <p:nvPr/>
        </p:nvCxnSpPr>
        <p:spPr>
          <a:xfrm>
            <a:off x="2667418" y="2971800"/>
            <a:ext cx="0" cy="1676400"/>
          </a:xfrm>
          <a:prstGeom prst="line">
            <a:avLst/>
          </a:prstGeom>
          <a:ln w="762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5400000">
            <a:off x="3902947" y="2764971"/>
            <a:ext cx="2252924" cy="2666582"/>
          </a:xfrm>
          <a:prstGeom prst="bentConnector2">
            <a:avLst/>
          </a:prstGeom>
          <a:ln w="762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08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1" y="852486"/>
            <a:ext cx="5780087" cy="566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572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2623132627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"/>
          <p:cNvGrpSpPr>
            <a:grpSpLocks noChangeAspect="1"/>
          </p:cNvGrpSpPr>
          <p:nvPr/>
        </p:nvGrpSpPr>
        <p:grpSpPr>
          <a:xfrm>
            <a:off x="-15879035" y="527597"/>
            <a:ext cx="40885993" cy="5978866"/>
            <a:chOff x="1146493" y="1514476"/>
            <a:chExt cx="6839267" cy="1000124"/>
          </a:xfrm>
        </p:grpSpPr>
        <p:sp>
          <p:nvSpPr>
            <p:cNvPr id="11" name="phase B"/>
            <p:cNvSpPr/>
            <p:nvPr/>
          </p:nvSpPr>
          <p:spPr>
            <a:xfrm>
              <a:off x="3474720" y="1524000"/>
              <a:ext cx="2179320" cy="990600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400" b="1" dirty="0"/>
            </a:p>
          </p:txBody>
        </p:sp>
        <p:sp>
          <p:nvSpPr>
            <p:cNvPr id="13" name="phase C"/>
            <p:cNvSpPr/>
            <p:nvPr/>
          </p:nvSpPr>
          <p:spPr>
            <a:xfrm>
              <a:off x="5806440" y="1524000"/>
              <a:ext cx="2179320" cy="990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900" b="1" dirty="0"/>
                <a:t>Phase C</a:t>
              </a:r>
              <a:endParaRPr lang="en-SG" sz="19900" b="1" dirty="0"/>
            </a:p>
          </p:txBody>
        </p:sp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6493" y="1514476"/>
              <a:ext cx="2204350" cy="1000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704" y="1571624"/>
              <a:ext cx="958375" cy="939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" name="PPIndicator20131226231326319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1183828 -0.109543 0.0001183828 -0.109543 0.0002367655 -0.219086 E" pathEditMode="relative" ptsTypes="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  <p:to x="16728" y="16728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93" y="1514476"/>
            <a:ext cx="2204350" cy="100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4" y="1571624"/>
            <a:ext cx="958375" cy="93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035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93" y="1514476"/>
            <a:ext cx="2204350" cy="100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4" y="1571624"/>
            <a:ext cx="958375" cy="93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5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93" y="1514476"/>
            <a:ext cx="2204350" cy="100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4" y="1571624"/>
            <a:ext cx="958375" cy="93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057400" y="3722430"/>
            <a:ext cx="5791199" cy="878145"/>
          </a:xfrm>
          <a:prstGeom prst="roundRect">
            <a:avLst>
              <a:gd name="adj" fmla="val 22232"/>
            </a:avLst>
          </a:prstGeom>
          <a:solidFill>
            <a:srgbClr val="0070C0">
              <a:alpha val="76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5760"/>
            <a:endParaRPr lang="en-SG" sz="700"/>
          </a:p>
        </p:txBody>
      </p:sp>
      <p:sp>
        <p:nvSpPr>
          <p:cNvPr id="8" name="Freeform 7"/>
          <p:cNvSpPr/>
          <p:nvPr/>
        </p:nvSpPr>
        <p:spPr>
          <a:xfrm>
            <a:off x="2783393" y="2552281"/>
            <a:ext cx="5486400" cy="1075174"/>
          </a:xfrm>
          <a:custGeom>
            <a:avLst/>
            <a:gdLst>
              <a:gd name="connsiteX0" fmla="*/ 3044651 w 5486400"/>
              <a:gd name="connsiteY0" fmla="*/ 0 h 1075174"/>
              <a:gd name="connsiteX1" fmla="*/ 5184950 w 5486400"/>
              <a:gd name="connsiteY1" fmla="*/ 0 h 1075174"/>
              <a:gd name="connsiteX2" fmla="*/ 5486400 w 5486400"/>
              <a:gd name="connsiteY2" fmla="*/ 1075174 h 1075174"/>
              <a:gd name="connsiteX3" fmla="*/ 0 w 5486400"/>
              <a:gd name="connsiteY3" fmla="*/ 1075174 h 1075174"/>
              <a:gd name="connsiteX4" fmla="*/ 3044651 w 5486400"/>
              <a:gd name="connsiteY4" fmla="*/ 0 h 107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075174">
                <a:moveTo>
                  <a:pt x="3044651" y="0"/>
                </a:moveTo>
                <a:lnTo>
                  <a:pt x="5184950" y="0"/>
                </a:lnTo>
                <a:lnTo>
                  <a:pt x="5486400" y="1075174"/>
                </a:lnTo>
                <a:lnTo>
                  <a:pt x="0" y="1075174"/>
                </a:lnTo>
                <a:lnTo>
                  <a:pt x="3044651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/>
          <p:cNvGrpSpPr/>
          <p:nvPr/>
        </p:nvGrpSpPr>
        <p:grpSpPr>
          <a:xfrm>
            <a:off x="2246846" y="3948111"/>
            <a:ext cx="5315775" cy="2717242"/>
            <a:chOff x="2246846" y="3948111"/>
            <a:chExt cx="5315775" cy="2717242"/>
          </a:xfrm>
        </p:grpSpPr>
        <p:sp>
          <p:nvSpPr>
            <p:cNvPr id="9" name="Rounded Rectangle 8"/>
            <p:cNvSpPr/>
            <p:nvPr/>
          </p:nvSpPr>
          <p:spPr>
            <a:xfrm>
              <a:off x="2918791" y="3948111"/>
              <a:ext cx="1508213" cy="4590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495800" y="3948111"/>
              <a:ext cx="983617" cy="4590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562600" y="3948111"/>
              <a:ext cx="2000021" cy="4590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2246846" y="4024311"/>
              <a:ext cx="327872" cy="32787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925718" y="4786311"/>
              <a:ext cx="1508213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495800" y="4786311"/>
              <a:ext cx="2485869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2253773" y="4862511"/>
              <a:ext cx="327872" cy="327872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597663" y="5669139"/>
              <a:ext cx="1448600" cy="3550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105400" y="5669141"/>
              <a:ext cx="989579" cy="355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172200" y="5669141"/>
              <a:ext cx="442630" cy="355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2925719" y="5710818"/>
              <a:ext cx="253600" cy="253600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597663" y="6310311"/>
              <a:ext cx="858430" cy="3550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495800" y="6310313"/>
              <a:ext cx="989579" cy="355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2925719" y="6351990"/>
              <a:ext cx="253600" cy="253600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323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2622572332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93" y="1514476"/>
            <a:ext cx="2204350" cy="100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4" y="1571624"/>
            <a:ext cx="958375" cy="93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057400" y="3722430"/>
            <a:ext cx="5791199" cy="878145"/>
          </a:xfrm>
          <a:prstGeom prst="roundRect">
            <a:avLst>
              <a:gd name="adj" fmla="val 22232"/>
            </a:avLst>
          </a:prstGeom>
          <a:solidFill>
            <a:srgbClr val="0070C0">
              <a:alpha val="76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5760"/>
            <a:endParaRPr lang="en-SG" sz="700"/>
          </a:p>
        </p:txBody>
      </p:sp>
      <p:sp>
        <p:nvSpPr>
          <p:cNvPr id="8" name="Freeform 7"/>
          <p:cNvSpPr/>
          <p:nvPr/>
        </p:nvSpPr>
        <p:spPr>
          <a:xfrm>
            <a:off x="2783393" y="2552281"/>
            <a:ext cx="5486400" cy="1075174"/>
          </a:xfrm>
          <a:custGeom>
            <a:avLst/>
            <a:gdLst>
              <a:gd name="connsiteX0" fmla="*/ 3044651 w 5486400"/>
              <a:gd name="connsiteY0" fmla="*/ 0 h 1075174"/>
              <a:gd name="connsiteX1" fmla="*/ 5184950 w 5486400"/>
              <a:gd name="connsiteY1" fmla="*/ 0 h 1075174"/>
              <a:gd name="connsiteX2" fmla="*/ 5486400 w 5486400"/>
              <a:gd name="connsiteY2" fmla="*/ 1075174 h 1075174"/>
              <a:gd name="connsiteX3" fmla="*/ 0 w 5486400"/>
              <a:gd name="connsiteY3" fmla="*/ 1075174 h 1075174"/>
              <a:gd name="connsiteX4" fmla="*/ 3044651 w 5486400"/>
              <a:gd name="connsiteY4" fmla="*/ 0 h 107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075174">
                <a:moveTo>
                  <a:pt x="3044651" y="0"/>
                </a:moveTo>
                <a:lnTo>
                  <a:pt x="5184950" y="0"/>
                </a:lnTo>
                <a:lnTo>
                  <a:pt x="5486400" y="1075174"/>
                </a:lnTo>
                <a:lnTo>
                  <a:pt x="0" y="1075174"/>
                </a:lnTo>
                <a:lnTo>
                  <a:pt x="3044651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/>
          <p:cNvGrpSpPr/>
          <p:nvPr/>
        </p:nvGrpSpPr>
        <p:grpSpPr>
          <a:xfrm>
            <a:off x="2246846" y="3948111"/>
            <a:ext cx="5315775" cy="2717242"/>
            <a:chOff x="2246846" y="3948111"/>
            <a:chExt cx="5315775" cy="2717242"/>
          </a:xfrm>
        </p:grpSpPr>
        <p:sp>
          <p:nvSpPr>
            <p:cNvPr id="9" name="Rounded Rectangle 8"/>
            <p:cNvSpPr/>
            <p:nvPr/>
          </p:nvSpPr>
          <p:spPr>
            <a:xfrm>
              <a:off x="2918791" y="3948111"/>
              <a:ext cx="1508213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495800" y="3948111"/>
              <a:ext cx="983617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562600" y="3948111"/>
              <a:ext cx="2000021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2246846" y="4024311"/>
              <a:ext cx="327872" cy="327872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925718" y="4786311"/>
              <a:ext cx="1508213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495800" y="4786311"/>
              <a:ext cx="2485869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2253773" y="4862511"/>
              <a:ext cx="327872" cy="327872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597663" y="5669139"/>
              <a:ext cx="1448600" cy="3550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105400" y="5669141"/>
              <a:ext cx="989579" cy="355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172200" y="5669141"/>
              <a:ext cx="442630" cy="355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2925719" y="5710818"/>
              <a:ext cx="253600" cy="253600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597663" y="6310311"/>
              <a:ext cx="858430" cy="3550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495800" y="6310313"/>
              <a:ext cx="989579" cy="355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2925719" y="6351990"/>
              <a:ext cx="253600" cy="253600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PIndicator20131226225723362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1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666667 0.06215286 -0.01666667 0.06215286 -0.03333334 0.1243057 E" pathEditMode="relative" ptsTypes="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to x="89474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93" y="1514476"/>
            <a:ext cx="2204350" cy="100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4" y="1571624"/>
            <a:ext cx="958375" cy="93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057400" y="4574919"/>
            <a:ext cx="5181599" cy="878145"/>
          </a:xfrm>
          <a:prstGeom prst="roundRect">
            <a:avLst>
              <a:gd name="adj" fmla="val 22232"/>
            </a:avLst>
          </a:prstGeom>
          <a:solidFill>
            <a:srgbClr val="0070C0">
              <a:alpha val="76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5760"/>
            <a:endParaRPr lang="en-SG" sz="700"/>
          </a:p>
        </p:txBody>
      </p:sp>
      <p:sp>
        <p:nvSpPr>
          <p:cNvPr id="8" name="Freeform 7"/>
          <p:cNvSpPr/>
          <p:nvPr/>
        </p:nvSpPr>
        <p:spPr>
          <a:xfrm>
            <a:off x="2783393" y="2552281"/>
            <a:ext cx="5486400" cy="1075174"/>
          </a:xfrm>
          <a:custGeom>
            <a:avLst/>
            <a:gdLst>
              <a:gd name="connsiteX0" fmla="*/ 3044651 w 5486400"/>
              <a:gd name="connsiteY0" fmla="*/ 0 h 1075174"/>
              <a:gd name="connsiteX1" fmla="*/ 5184950 w 5486400"/>
              <a:gd name="connsiteY1" fmla="*/ 0 h 1075174"/>
              <a:gd name="connsiteX2" fmla="*/ 5486400 w 5486400"/>
              <a:gd name="connsiteY2" fmla="*/ 1075174 h 1075174"/>
              <a:gd name="connsiteX3" fmla="*/ 0 w 5486400"/>
              <a:gd name="connsiteY3" fmla="*/ 1075174 h 1075174"/>
              <a:gd name="connsiteX4" fmla="*/ 3044651 w 5486400"/>
              <a:gd name="connsiteY4" fmla="*/ 0 h 107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075174">
                <a:moveTo>
                  <a:pt x="3044651" y="0"/>
                </a:moveTo>
                <a:lnTo>
                  <a:pt x="5184950" y="0"/>
                </a:lnTo>
                <a:lnTo>
                  <a:pt x="5486400" y="1075174"/>
                </a:lnTo>
                <a:lnTo>
                  <a:pt x="0" y="1075174"/>
                </a:lnTo>
                <a:lnTo>
                  <a:pt x="3044651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/>
          <p:cNvGrpSpPr/>
          <p:nvPr/>
        </p:nvGrpSpPr>
        <p:grpSpPr>
          <a:xfrm>
            <a:off x="2246846" y="3948111"/>
            <a:ext cx="5315775" cy="2717242"/>
            <a:chOff x="2246846" y="3948111"/>
            <a:chExt cx="5315775" cy="2717242"/>
          </a:xfrm>
        </p:grpSpPr>
        <p:sp>
          <p:nvSpPr>
            <p:cNvPr id="9" name="Rounded Rectangle 8"/>
            <p:cNvSpPr/>
            <p:nvPr/>
          </p:nvSpPr>
          <p:spPr>
            <a:xfrm>
              <a:off x="2918791" y="3948111"/>
              <a:ext cx="1508213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495800" y="3948111"/>
              <a:ext cx="983617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562600" y="3948111"/>
              <a:ext cx="2000021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2246846" y="4024311"/>
              <a:ext cx="327872" cy="327872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925718" y="4786311"/>
              <a:ext cx="1508213" cy="4590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495800" y="4786311"/>
              <a:ext cx="2485869" cy="4590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2253773" y="4862511"/>
              <a:ext cx="327872" cy="32787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597663" y="5669139"/>
              <a:ext cx="1448600" cy="3550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105400" y="5669141"/>
              <a:ext cx="989579" cy="355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172200" y="5669141"/>
              <a:ext cx="442630" cy="355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2925719" y="5710818"/>
              <a:ext cx="253600" cy="253600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597663" y="6310311"/>
              <a:ext cx="858430" cy="3550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495800" y="6310313"/>
              <a:ext cx="989579" cy="355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2925719" y="6351990"/>
              <a:ext cx="253600" cy="253600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258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/>
    </mc:Choice>
    <mc:Fallback xmlns="">
      <p:transition spd="med" advTm="1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2622584990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93" y="1514476"/>
            <a:ext cx="2204350" cy="100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4" y="1571624"/>
            <a:ext cx="958375" cy="93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057400" y="4574919"/>
            <a:ext cx="5181599" cy="878145"/>
          </a:xfrm>
          <a:prstGeom prst="roundRect">
            <a:avLst>
              <a:gd name="adj" fmla="val 22232"/>
            </a:avLst>
          </a:prstGeom>
          <a:solidFill>
            <a:srgbClr val="0070C0">
              <a:alpha val="76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5760"/>
            <a:endParaRPr lang="en-SG" sz="700"/>
          </a:p>
        </p:txBody>
      </p:sp>
      <p:sp>
        <p:nvSpPr>
          <p:cNvPr id="8" name="Freeform 7"/>
          <p:cNvSpPr/>
          <p:nvPr/>
        </p:nvSpPr>
        <p:spPr>
          <a:xfrm>
            <a:off x="2783393" y="2552281"/>
            <a:ext cx="5486400" cy="1075174"/>
          </a:xfrm>
          <a:custGeom>
            <a:avLst/>
            <a:gdLst>
              <a:gd name="connsiteX0" fmla="*/ 3044651 w 5486400"/>
              <a:gd name="connsiteY0" fmla="*/ 0 h 1075174"/>
              <a:gd name="connsiteX1" fmla="*/ 5184950 w 5486400"/>
              <a:gd name="connsiteY1" fmla="*/ 0 h 1075174"/>
              <a:gd name="connsiteX2" fmla="*/ 5486400 w 5486400"/>
              <a:gd name="connsiteY2" fmla="*/ 1075174 h 1075174"/>
              <a:gd name="connsiteX3" fmla="*/ 0 w 5486400"/>
              <a:gd name="connsiteY3" fmla="*/ 1075174 h 1075174"/>
              <a:gd name="connsiteX4" fmla="*/ 3044651 w 5486400"/>
              <a:gd name="connsiteY4" fmla="*/ 0 h 107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075174">
                <a:moveTo>
                  <a:pt x="3044651" y="0"/>
                </a:moveTo>
                <a:lnTo>
                  <a:pt x="5184950" y="0"/>
                </a:lnTo>
                <a:lnTo>
                  <a:pt x="5486400" y="1075174"/>
                </a:lnTo>
                <a:lnTo>
                  <a:pt x="0" y="1075174"/>
                </a:lnTo>
                <a:lnTo>
                  <a:pt x="3044651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/>
          <p:cNvGrpSpPr/>
          <p:nvPr/>
        </p:nvGrpSpPr>
        <p:grpSpPr>
          <a:xfrm>
            <a:off x="2246846" y="3948111"/>
            <a:ext cx="5315775" cy="2717242"/>
            <a:chOff x="2246846" y="3948111"/>
            <a:chExt cx="5315775" cy="2717242"/>
          </a:xfrm>
        </p:grpSpPr>
        <p:sp>
          <p:nvSpPr>
            <p:cNvPr id="9" name="Rounded Rectangle 8"/>
            <p:cNvSpPr/>
            <p:nvPr/>
          </p:nvSpPr>
          <p:spPr>
            <a:xfrm>
              <a:off x="2918791" y="3948111"/>
              <a:ext cx="1508213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495800" y="3948111"/>
              <a:ext cx="983617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562600" y="3948111"/>
              <a:ext cx="2000021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2246846" y="4024311"/>
              <a:ext cx="327872" cy="327872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925718" y="4786311"/>
              <a:ext cx="1508213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495800" y="4786311"/>
              <a:ext cx="2485869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2253773" y="4862511"/>
              <a:ext cx="327872" cy="327872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597663" y="5669139"/>
              <a:ext cx="1448600" cy="3550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105400" y="5669141"/>
              <a:ext cx="989579" cy="355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172200" y="5669141"/>
              <a:ext cx="442630" cy="355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2925719" y="5710818"/>
              <a:ext cx="253600" cy="253600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597663" y="6310311"/>
              <a:ext cx="858430" cy="3550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495800" y="6310313"/>
              <a:ext cx="989579" cy="355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2925719" y="6351990"/>
              <a:ext cx="253600" cy="253600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PIndicator20131226225849966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5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047393 0.06006942 0.01047393 0.06006942 0.02094786 0.1201388 E" pathEditMode="relative" ptsTypes="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to x="79371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93" y="1514476"/>
            <a:ext cx="2204350" cy="100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4" y="1571624"/>
            <a:ext cx="958375" cy="93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783393" y="5398831"/>
            <a:ext cx="4112707" cy="878145"/>
          </a:xfrm>
          <a:prstGeom prst="roundRect">
            <a:avLst>
              <a:gd name="adj" fmla="val 22232"/>
            </a:avLst>
          </a:prstGeom>
          <a:solidFill>
            <a:srgbClr val="0070C0">
              <a:alpha val="76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5760"/>
            <a:endParaRPr lang="en-SG" sz="700"/>
          </a:p>
        </p:txBody>
      </p:sp>
      <p:sp>
        <p:nvSpPr>
          <p:cNvPr id="8" name="Freeform 7"/>
          <p:cNvSpPr/>
          <p:nvPr/>
        </p:nvSpPr>
        <p:spPr>
          <a:xfrm>
            <a:off x="2783393" y="2552281"/>
            <a:ext cx="5486400" cy="1075174"/>
          </a:xfrm>
          <a:custGeom>
            <a:avLst/>
            <a:gdLst>
              <a:gd name="connsiteX0" fmla="*/ 3044651 w 5486400"/>
              <a:gd name="connsiteY0" fmla="*/ 0 h 1075174"/>
              <a:gd name="connsiteX1" fmla="*/ 5184950 w 5486400"/>
              <a:gd name="connsiteY1" fmla="*/ 0 h 1075174"/>
              <a:gd name="connsiteX2" fmla="*/ 5486400 w 5486400"/>
              <a:gd name="connsiteY2" fmla="*/ 1075174 h 1075174"/>
              <a:gd name="connsiteX3" fmla="*/ 0 w 5486400"/>
              <a:gd name="connsiteY3" fmla="*/ 1075174 h 1075174"/>
              <a:gd name="connsiteX4" fmla="*/ 3044651 w 5486400"/>
              <a:gd name="connsiteY4" fmla="*/ 0 h 107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075174">
                <a:moveTo>
                  <a:pt x="3044651" y="0"/>
                </a:moveTo>
                <a:lnTo>
                  <a:pt x="5184950" y="0"/>
                </a:lnTo>
                <a:lnTo>
                  <a:pt x="5486400" y="1075174"/>
                </a:lnTo>
                <a:lnTo>
                  <a:pt x="0" y="1075174"/>
                </a:lnTo>
                <a:lnTo>
                  <a:pt x="3044651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/>
          <p:cNvGrpSpPr/>
          <p:nvPr/>
        </p:nvGrpSpPr>
        <p:grpSpPr>
          <a:xfrm>
            <a:off x="2246846" y="3948111"/>
            <a:ext cx="5315775" cy="2717242"/>
            <a:chOff x="2246846" y="3948111"/>
            <a:chExt cx="5315775" cy="2717242"/>
          </a:xfrm>
        </p:grpSpPr>
        <p:sp>
          <p:nvSpPr>
            <p:cNvPr id="9" name="Rounded Rectangle 8"/>
            <p:cNvSpPr/>
            <p:nvPr/>
          </p:nvSpPr>
          <p:spPr>
            <a:xfrm>
              <a:off x="2918791" y="3948111"/>
              <a:ext cx="1508213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495800" y="3948111"/>
              <a:ext cx="983617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562600" y="3948111"/>
              <a:ext cx="2000021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2246846" y="4024311"/>
              <a:ext cx="327872" cy="327872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925718" y="4786311"/>
              <a:ext cx="1508213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495800" y="4786311"/>
              <a:ext cx="2485869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2253773" y="4862511"/>
              <a:ext cx="327872" cy="327872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597663" y="5669139"/>
              <a:ext cx="1448600" cy="3550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105400" y="5669141"/>
              <a:ext cx="989579" cy="355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172200" y="5669141"/>
              <a:ext cx="442630" cy="355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2925719" y="5710818"/>
              <a:ext cx="253600" cy="253600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597663" y="6310311"/>
              <a:ext cx="858430" cy="3550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495800" y="6310313"/>
              <a:ext cx="989579" cy="355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2925719" y="6351990"/>
              <a:ext cx="253600" cy="253600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992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/>
    </mc:Choice>
    <mc:Fallback xmlns="">
      <p:transition spd="med" advTm="1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2623410445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720758" y="2552281"/>
            <a:ext cx="6799180" cy="866811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8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2" name="PPIndicator201312262341045104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" name="phase A"/>
          <p:cNvSpPr/>
          <p:nvPr/>
        </p:nvSpPr>
        <p:spPr>
          <a:xfrm>
            <a:off x="114300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5" name="outline"/>
          <p:cNvSpPr/>
          <p:nvPr/>
        </p:nvSpPr>
        <p:spPr>
          <a:xfrm>
            <a:off x="1157235" y="1524000"/>
            <a:ext cx="2179320" cy="99060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Phase A</a:t>
            </a:r>
            <a:endParaRPr lang="en-SG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88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025 0.1611111 0.1025 0.1611111 0.205 0.3222222 E" pathEditMode="relative" ptsTypes="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to x="313986" y="161538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4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2622585344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93" y="1514476"/>
            <a:ext cx="2204350" cy="100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4" y="1571624"/>
            <a:ext cx="958375" cy="93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783393" y="5398831"/>
            <a:ext cx="4112707" cy="878145"/>
          </a:xfrm>
          <a:prstGeom prst="roundRect">
            <a:avLst>
              <a:gd name="adj" fmla="val 22232"/>
            </a:avLst>
          </a:prstGeom>
          <a:solidFill>
            <a:srgbClr val="0070C0">
              <a:alpha val="76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5760"/>
            <a:endParaRPr lang="en-SG" sz="700"/>
          </a:p>
        </p:txBody>
      </p:sp>
      <p:sp>
        <p:nvSpPr>
          <p:cNvPr id="8" name="Freeform 7"/>
          <p:cNvSpPr/>
          <p:nvPr/>
        </p:nvSpPr>
        <p:spPr>
          <a:xfrm>
            <a:off x="2783393" y="2552281"/>
            <a:ext cx="5486400" cy="1075174"/>
          </a:xfrm>
          <a:custGeom>
            <a:avLst/>
            <a:gdLst>
              <a:gd name="connsiteX0" fmla="*/ 3044651 w 5486400"/>
              <a:gd name="connsiteY0" fmla="*/ 0 h 1075174"/>
              <a:gd name="connsiteX1" fmla="*/ 5184950 w 5486400"/>
              <a:gd name="connsiteY1" fmla="*/ 0 h 1075174"/>
              <a:gd name="connsiteX2" fmla="*/ 5486400 w 5486400"/>
              <a:gd name="connsiteY2" fmla="*/ 1075174 h 1075174"/>
              <a:gd name="connsiteX3" fmla="*/ 0 w 5486400"/>
              <a:gd name="connsiteY3" fmla="*/ 1075174 h 1075174"/>
              <a:gd name="connsiteX4" fmla="*/ 3044651 w 5486400"/>
              <a:gd name="connsiteY4" fmla="*/ 0 h 107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075174">
                <a:moveTo>
                  <a:pt x="3044651" y="0"/>
                </a:moveTo>
                <a:lnTo>
                  <a:pt x="5184950" y="0"/>
                </a:lnTo>
                <a:lnTo>
                  <a:pt x="5486400" y="1075174"/>
                </a:lnTo>
                <a:lnTo>
                  <a:pt x="0" y="1075174"/>
                </a:lnTo>
                <a:lnTo>
                  <a:pt x="3044651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/>
          <p:cNvGrpSpPr/>
          <p:nvPr/>
        </p:nvGrpSpPr>
        <p:grpSpPr>
          <a:xfrm>
            <a:off x="2246846" y="3948111"/>
            <a:ext cx="5315775" cy="2717242"/>
            <a:chOff x="2246846" y="3948111"/>
            <a:chExt cx="5315775" cy="2717242"/>
          </a:xfrm>
        </p:grpSpPr>
        <p:sp>
          <p:nvSpPr>
            <p:cNvPr id="9" name="Rounded Rectangle 8"/>
            <p:cNvSpPr/>
            <p:nvPr/>
          </p:nvSpPr>
          <p:spPr>
            <a:xfrm>
              <a:off x="2918791" y="3948111"/>
              <a:ext cx="1508213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495800" y="3948111"/>
              <a:ext cx="983617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562600" y="3948111"/>
              <a:ext cx="2000021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2246846" y="4024311"/>
              <a:ext cx="327872" cy="327872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925718" y="4786311"/>
              <a:ext cx="1508213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495800" y="4786311"/>
              <a:ext cx="2485869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2253773" y="4862511"/>
              <a:ext cx="327872" cy="327872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597663" y="5669139"/>
              <a:ext cx="1448600" cy="3550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105400" y="5669141"/>
              <a:ext cx="989579" cy="355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172200" y="5669141"/>
              <a:ext cx="442630" cy="355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2925719" y="5710818"/>
              <a:ext cx="253600" cy="253600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597663" y="6310311"/>
              <a:ext cx="858430" cy="3550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495800" y="6310313"/>
              <a:ext cx="989579" cy="355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2925719" y="6351990"/>
              <a:ext cx="253600" cy="253600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PIndicator20131226225853487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2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3164276 0.04791661 -0.03164276 0.04791661 -0.06328553 0.09583322 E" pathEditMode="relative" ptsTypes="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to x="71859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93" y="1514476"/>
            <a:ext cx="2204350" cy="100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4" y="1571624"/>
            <a:ext cx="958375" cy="93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783393" y="6056055"/>
            <a:ext cx="2955341" cy="878145"/>
          </a:xfrm>
          <a:prstGeom prst="roundRect">
            <a:avLst>
              <a:gd name="adj" fmla="val 22232"/>
            </a:avLst>
          </a:prstGeom>
          <a:solidFill>
            <a:srgbClr val="0070C0">
              <a:alpha val="76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5760"/>
            <a:endParaRPr lang="en-SG" sz="700"/>
          </a:p>
        </p:txBody>
      </p:sp>
      <p:sp>
        <p:nvSpPr>
          <p:cNvPr id="8" name="Freeform 7"/>
          <p:cNvSpPr/>
          <p:nvPr/>
        </p:nvSpPr>
        <p:spPr>
          <a:xfrm>
            <a:off x="2783393" y="2552281"/>
            <a:ext cx="5486400" cy="1075174"/>
          </a:xfrm>
          <a:custGeom>
            <a:avLst/>
            <a:gdLst>
              <a:gd name="connsiteX0" fmla="*/ 3044651 w 5486400"/>
              <a:gd name="connsiteY0" fmla="*/ 0 h 1075174"/>
              <a:gd name="connsiteX1" fmla="*/ 5184950 w 5486400"/>
              <a:gd name="connsiteY1" fmla="*/ 0 h 1075174"/>
              <a:gd name="connsiteX2" fmla="*/ 5486400 w 5486400"/>
              <a:gd name="connsiteY2" fmla="*/ 1075174 h 1075174"/>
              <a:gd name="connsiteX3" fmla="*/ 0 w 5486400"/>
              <a:gd name="connsiteY3" fmla="*/ 1075174 h 1075174"/>
              <a:gd name="connsiteX4" fmla="*/ 3044651 w 5486400"/>
              <a:gd name="connsiteY4" fmla="*/ 0 h 107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075174">
                <a:moveTo>
                  <a:pt x="3044651" y="0"/>
                </a:moveTo>
                <a:lnTo>
                  <a:pt x="5184950" y="0"/>
                </a:lnTo>
                <a:lnTo>
                  <a:pt x="5486400" y="1075174"/>
                </a:lnTo>
                <a:lnTo>
                  <a:pt x="0" y="1075174"/>
                </a:lnTo>
                <a:lnTo>
                  <a:pt x="3044651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/>
          <p:cNvGrpSpPr/>
          <p:nvPr/>
        </p:nvGrpSpPr>
        <p:grpSpPr>
          <a:xfrm>
            <a:off x="2246846" y="3948111"/>
            <a:ext cx="5315775" cy="2717242"/>
            <a:chOff x="2246846" y="3948111"/>
            <a:chExt cx="5315775" cy="2717242"/>
          </a:xfrm>
        </p:grpSpPr>
        <p:sp>
          <p:nvSpPr>
            <p:cNvPr id="9" name="Rounded Rectangle 8"/>
            <p:cNvSpPr/>
            <p:nvPr/>
          </p:nvSpPr>
          <p:spPr>
            <a:xfrm>
              <a:off x="2918791" y="3948111"/>
              <a:ext cx="1508213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495800" y="3948111"/>
              <a:ext cx="983617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562600" y="3948111"/>
              <a:ext cx="2000021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2246846" y="4024311"/>
              <a:ext cx="327872" cy="327872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925718" y="4786311"/>
              <a:ext cx="1508213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495800" y="4786311"/>
              <a:ext cx="2485869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2253773" y="4862511"/>
              <a:ext cx="327872" cy="327872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597663" y="5669139"/>
              <a:ext cx="1448600" cy="3550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105400" y="5669141"/>
              <a:ext cx="989579" cy="355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172200" y="5669141"/>
              <a:ext cx="442630" cy="355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2925719" y="5710818"/>
              <a:ext cx="253600" cy="253600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597663" y="6310311"/>
              <a:ext cx="858430" cy="3550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495800" y="6310313"/>
              <a:ext cx="989579" cy="355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2925719" y="6351990"/>
              <a:ext cx="253600" cy="253600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286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/>
    </mc:Choice>
    <mc:Fallback xmlns="">
      <p:transition spd="med" advTm="1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93" y="1514476"/>
            <a:ext cx="2204350" cy="100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4" y="1571624"/>
            <a:ext cx="958375" cy="93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reeform 7"/>
          <p:cNvSpPr/>
          <p:nvPr/>
        </p:nvSpPr>
        <p:spPr>
          <a:xfrm>
            <a:off x="2783393" y="2552281"/>
            <a:ext cx="5486400" cy="1075174"/>
          </a:xfrm>
          <a:custGeom>
            <a:avLst/>
            <a:gdLst>
              <a:gd name="connsiteX0" fmla="*/ 3044651 w 5486400"/>
              <a:gd name="connsiteY0" fmla="*/ 0 h 1075174"/>
              <a:gd name="connsiteX1" fmla="*/ 5184950 w 5486400"/>
              <a:gd name="connsiteY1" fmla="*/ 0 h 1075174"/>
              <a:gd name="connsiteX2" fmla="*/ 5486400 w 5486400"/>
              <a:gd name="connsiteY2" fmla="*/ 1075174 h 1075174"/>
              <a:gd name="connsiteX3" fmla="*/ 0 w 5486400"/>
              <a:gd name="connsiteY3" fmla="*/ 1075174 h 1075174"/>
              <a:gd name="connsiteX4" fmla="*/ 3044651 w 5486400"/>
              <a:gd name="connsiteY4" fmla="*/ 0 h 107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075174">
                <a:moveTo>
                  <a:pt x="3044651" y="0"/>
                </a:moveTo>
                <a:lnTo>
                  <a:pt x="5184950" y="0"/>
                </a:lnTo>
                <a:lnTo>
                  <a:pt x="5486400" y="1075174"/>
                </a:lnTo>
                <a:lnTo>
                  <a:pt x="0" y="1075174"/>
                </a:lnTo>
                <a:lnTo>
                  <a:pt x="3044651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5" name="Group 24"/>
          <p:cNvGrpSpPr/>
          <p:nvPr/>
        </p:nvGrpSpPr>
        <p:grpSpPr>
          <a:xfrm>
            <a:off x="2246846" y="3948111"/>
            <a:ext cx="5315775" cy="2717242"/>
            <a:chOff x="2246846" y="3948111"/>
            <a:chExt cx="5315775" cy="2717242"/>
          </a:xfrm>
        </p:grpSpPr>
        <p:sp>
          <p:nvSpPr>
            <p:cNvPr id="26" name="Rounded Rectangle 25"/>
            <p:cNvSpPr/>
            <p:nvPr/>
          </p:nvSpPr>
          <p:spPr>
            <a:xfrm>
              <a:off x="2918791" y="3948111"/>
              <a:ext cx="1508213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495800" y="3948111"/>
              <a:ext cx="983617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562600" y="3948111"/>
              <a:ext cx="2000021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2246846" y="4024311"/>
              <a:ext cx="327872" cy="327872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925718" y="4786311"/>
              <a:ext cx="1508213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495800" y="4786311"/>
              <a:ext cx="2485869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2253773" y="4862511"/>
              <a:ext cx="327872" cy="327872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597663" y="5669139"/>
              <a:ext cx="1448600" cy="3550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105400" y="5669141"/>
              <a:ext cx="989579" cy="355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172200" y="5669141"/>
              <a:ext cx="442630" cy="355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2925719" y="5710818"/>
              <a:ext cx="253600" cy="253600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597663" y="6310311"/>
              <a:ext cx="858430" cy="3550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495800" y="6310313"/>
              <a:ext cx="989579" cy="355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2925719" y="6351990"/>
              <a:ext cx="253600" cy="253600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13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/>
    </mc:Choice>
    <mc:Fallback xmlns="">
      <p:transition spd="med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93" y="1514476"/>
            <a:ext cx="2204350" cy="100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4" y="1571624"/>
            <a:ext cx="958375" cy="93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150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hase A"/>
          <p:cNvSpPr/>
          <p:nvPr/>
        </p:nvSpPr>
        <p:spPr>
          <a:xfrm>
            <a:off x="1143000" y="1524000"/>
            <a:ext cx="2179320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/>
              <a:t>Phase A</a:t>
            </a:r>
            <a:endParaRPr lang="en-SG" sz="2400" b="1" dirty="0"/>
          </a:p>
        </p:txBody>
      </p:sp>
      <p:sp>
        <p:nvSpPr>
          <p:cNvPr id="7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8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58449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3121414543928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76016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hase A"/>
          <p:cNvSpPr/>
          <p:nvPr/>
        </p:nvSpPr>
        <p:spPr>
          <a:xfrm>
            <a:off x="685800" y="3429000"/>
            <a:ext cx="6842760" cy="1600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11" name="spotlight"/>
          <p:cNvSpPr/>
          <p:nvPr/>
        </p:nvSpPr>
        <p:spPr>
          <a:xfrm>
            <a:off x="5235863" y="3637504"/>
            <a:ext cx="2181497" cy="1219200"/>
          </a:xfrm>
          <a:custGeom>
            <a:avLst/>
            <a:gdLst/>
            <a:ahLst/>
            <a:cxnLst/>
            <a:rect l="l" t="t" r="r" b="b"/>
            <a:pathLst>
              <a:path w="2181497" h="1219200">
                <a:moveTo>
                  <a:pt x="0" y="0"/>
                </a:moveTo>
                <a:lnTo>
                  <a:pt x="2181497" y="0"/>
                </a:lnTo>
                <a:lnTo>
                  <a:pt x="2181497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    Step 3</a:t>
            </a:r>
            <a:endParaRPr lang="en-SG" sz="2400" b="1" dirty="0">
              <a:solidFill>
                <a:srgbClr val="0070C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720758" y="2552281"/>
            <a:ext cx="6799180" cy="866811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utline"/>
          <p:cNvSpPr/>
          <p:nvPr/>
        </p:nvSpPr>
        <p:spPr>
          <a:xfrm>
            <a:off x="1157235" y="1524000"/>
            <a:ext cx="2179320" cy="99060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Phase A</a:t>
            </a:r>
            <a:endParaRPr lang="en-SG" sz="2400" b="1" dirty="0">
              <a:solidFill>
                <a:srgbClr val="0070C0"/>
              </a:solidFill>
            </a:endParaRPr>
          </a:p>
        </p:txBody>
      </p:sp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sp>
        <p:nvSpPr>
          <p:cNvPr id="10" name="Pentagon 9"/>
          <p:cNvSpPr/>
          <p:nvPr/>
        </p:nvSpPr>
        <p:spPr>
          <a:xfrm>
            <a:off x="2941656" y="3627456"/>
            <a:ext cx="2819400" cy="1219200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Step 2</a:t>
            </a:r>
            <a:endParaRPr lang="en-SG" sz="2400" b="1" dirty="0">
              <a:solidFill>
                <a:srgbClr val="0070C0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808056" y="3625782"/>
            <a:ext cx="2667000" cy="1219200"/>
          </a:xfrm>
          <a:prstGeom prst="homePlat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Step 1</a:t>
            </a:r>
            <a:endParaRPr lang="en-SG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71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3122623255963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hase A"/>
          <p:cNvSpPr/>
          <p:nvPr/>
        </p:nvSpPr>
        <p:spPr>
          <a:xfrm>
            <a:off x="685800" y="3429000"/>
            <a:ext cx="6842760" cy="1600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11" name="spotlight"/>
          <p:cNvSpPr/>
          <p:nvPr/>
        </p:nvSpPr>
        <p:spPr>
          <a:xfrm>
            <a:off x="5235863" y="3637504"/>
            <a:ext cx="2181497" cy="1219200"/>
          </a:xfrm>
          <a:custGeom>
            <a:avLst/>
            <a:gdLst/>
            <a:ahLst/>
            <a:cxnLst/>
            <a:rect l="l" t="t" r="r" b="b"/>
            <a:pathLst>
              <a:path w="2181497" h="1219200">
                <a:moveTo>
                  <a:pt x="0" y="0"/>
                </a:moveTo>
                <a:lnTo>
                  <a:pt x="2181497" y="0"/>
                </a:lnTo>
                <a:lnTo>
                  <a:pt x="2181497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    Step 3</a:t>
            </a:r>
            <a:endParaRPr lang="en-SG" sz="2400" b="1" dirty="0">
              <a:solidFill>
                <a:srgbClr val="0070C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720758" y="2552281"/>
            <a:ext cx="6799180" cy="866811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utline"/>
          <p:cNvSpPr/>
          <p:nvPr/>
        </p:nvSpPr>
        <p:spPr>
          <a:xfrm>
            <a:off x="1157235" y="1524000"/>
            <a:ext cx="2179320" cy="99060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Phase A</a:t>
            </a:r>
            <a:endParaRPr lang="en-SG" sz="2400" b="1" dirty="0">
              <a:solidFill>
                <a:srgbClr val="0070C0"/>
              </a:solidFill>
            </a:endParaRPr>
          </a:p>
        </p:txBody>
      </p:sp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sp>
        <p:nvSpPr>
          <p:cNvPr id="10" name="Pentagon 9"/>
          <p:cNvSpPr/>
          <p:nvPr/>
        </p:nvSpPr>
        <p:spPr>
          <a:xfrm>
            <a:off x="2941656" y="3627456"/>
            <a:ext cx="2819400" cy="1219200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Step 2</a:t>
            </a:r>
            <a:endParaRPr lang="en-SG" sz="2400" b="1" dirty="0">
              <a:solidFill>
                <a:srgbClr val="0070C0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808056" y="3625782"/>
            <a:ext cx="2667000" cy="1219200"/>
          </a:xfrm>
          <a:prstGeom prst="homePlat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Step 1</a:t>
            </a:r>
            <a:endParaRPr lang="en-SG" sz="2400" b="1" dirty="0">
              <a:solidFill>
                <a:srgbClr val="0070C0"/>
              </a:solidFill>
            </a:endParaRPr>
          </a:p>
        </p:txBody>
      </p:sp>
      <p:sp>
        <p:nvSpPr>
          <p:cNvPr id="24" name="SpotlightShape2" hidden="1"/>
          <p:cNvSpPr/>
          <p:nvPr/>
        </p:nvSpPr>
        <p:spPr>
          <a:xfrm>
            <a:off x="678873" y="1510145"/>
            <a:ext cx="6871854" cy="3532910"/>
          </a:xfrm>
          <a:custGeom>
            <a:avLst/>
            <a:gdLst>
              <a:gd name="connsiteX0" fmla="*/ 471054 w 6871854"/>
              <a:gd name="connsiteY0" fmla="*/ 13855 h 3532910"/>
              <a:gd name="connsiteX1" fmla="*/ 2660072 w 6871854"/>
              <a:gd name="connsiteY1" fmla="*/ 0 h 3532910"/>
              <a:gd name="connsiteX2" fmla="*/ 2660072 w 6871854"/>
              <a:gd name="connsiteY2" fmla="*/ 1025237 h 3532910"/>
              <a:gd name="connsiteX3" fmla="*/ 6871854 w 6871854"/>
              <a:gd name="connsiteY3" fmla="*/ 1925782 h 3532910"/>
              <a:gd name="connsiteX4" fmla="*/ 6858000 w 6871854"/>
              <a:gd name="connsiteY4" fmla="*/ 3532910 h 3532910"/>
              <a:gd name="connsiteX5" fmla="*/ 0 w 6871854"/>
              <a:gd name="connsiteY5" fmla="*/ 3532910 h 3532910"/>
              <a:gd name="connsiteX6" fmla="*/ 13854 w 6871854"/>
              <a:gd name="connsiteY6" fmla="*/ 1925782 h 3532910"/>
              <a:gd name="connsiteX7" fmla="*/ 498763 w 6871854"/>
              <a:gd name="connsiteY7" fmla="*/ 1025237 h 3532910"/>
              <a:gd name="connsiteX8" fmla="*/ 471054 w 6871854"/>
              <a:gd name="connsiteY8" fmla="*/ 13855 h 353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71854" h="3532910">
                <a:moveTo>
                  <a:pt x="471054" y="13855"/>
                </a:moveTo>
                <a:lnTo>
                  <a:pt x="2660072" y="0"/>
                </a:lnTo>
                <a:lnTo>
                  <a:pt x="2660072" y="1025237"/>
                </a:lnTo>
                <a:lnTo>
                  <a:pt x="6871854" y="1925782"/>
                </a:lnTo>
                <a:lnTo>
                  <a:pt x="6858000" y="3532910"/>
                </a:lnTo>
                <a:lnTo>
                  <a:pt x="0" y="3532910"/>
                </a:lnTo>
                <a:lnTo>
                  <a:pt x="13854" y="1925782"/>
                </a:lnTo>
                <a:lnTo>
                  <a:pt x="498763" y="1025237"/>
                </a:lnTo>
                <a:lnTo>
                  <a:pt x="471054" y="13855"/>
                </a:lnTo>
                <a:close/>
              </a:path>
            </a:pathLst>
          </a:cu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SpotlightShape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0" y="-317500"/>
            <a:ext cx="9990667" cy="749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672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3122623240536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hase A"/>
          <p:cNvSpPr/>
          <p:nvPr/>
        </p:nvSpPr>
        <p:spPr>
          <a:xfrm>
            <a:off x="685800" y="3429000"/>
            <a:ext cx="6842760" cy="1600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11" name="spotlight"/>
          <p:cNvSpPr/>
          <p:nvPr/>
        </p:nvSpPr>
        <p:spPr>
          <a:xfrm>
            <a:off x="5235863" y="3637504"/>
            <a:ext cx="2181497" cy="1219200"/>
          </a:xfrm>
          <a:custGeom>
            <a:avLst/>
            <a:gdLst/>
            <a:ahLst/>
            <a:cxnLst/>
            <a:rect l="l" t="t" r="r" b="b"/>
            <a:pathLst>
              <a:path w="2181497" h="1219200">
                <a:moveTo>
                  <a:pt x="0" y="0"/>
                </a:moveTo>
                <a:lnTo>
                  <a:pt x="2181497" y="0"/>
                </a:lnTo>
                <a:lnTo>
                  <a:pt x="2181497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    Step 3</a:t>
            </a:r>
            <a:endParaRPr lang="en-SG" sz="2400" b="1" dirty="0">
              <a:solidFill>
                <a:srgbClr val="0070C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720758" y="2552281"/>
            <a:ext cx="6799180" cy="866811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utline"/>
          <p:cNvSpPr/>
          <p:nvPr/>
        </p:nvSpPr>
        <p:spPr>
          <a:xfrm>
            <a:off x="1157235" y="1524000"/>
            <a:ext cx="2179320" cy="99060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Phase A</a:t>
            </a:r>
            <a:endParaRPr lang="en-SG" sz="2400" b="1" dirty="0">
              <a:solidFill>
                <a:srgbClr val="0070C0"/>
              </a:solidFill>
            </a:endParaRPr>
          </a:p>
        </p:txBody>
      </p:sp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sp>
        <p:nvSpPr>
          <p:cNvPr id="10" name="Pentagon 9"/>
          <p:cNvSpPr/>
          <p:nvPr/>
        </p:nvSpPr>
        <p:spPr>
          <a:xfrm>
            <a:off x="2941656" y="3627456"/>
            <a:ext cx="2819400" cy="1219200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Step 2</a:t>
            </a:r>
            <a:endParaRPr lang="en-SG" sz="2400" b="1" dirty="0">
              <a:solidFill>
                <a:srgbClr val="0070C0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808056" y="3625782"/>
            <a:ext cx="2667000" cy="1219200"/>
          </a:xfrm>
          <a:prstGeom prst="homePlat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Step 1</a:t>
            </a:r>
            <a:endParaRPr lang="en-SG" sz="2400" b="1" dirty="0">
              <a:solidFill>
                <a:srgbClr val="0070C0"/>
              </a:solidFill>
            </a:endParaRPr>
          </a:p>
        </p:txBody>
      </p:sp>
      <p:sp>
        <p:nvSpPr>
          <p:cNvPr id="15" name="SpotlightShape2" hidden="1"/>
          <p:cNvSpPr/>
          <p:nvPr/>
        </p:nvSpPr>
        <p:spPr>
          <a:xfrm>
            <a:off x="808056" y="3619500"/>
            <a:ext cx="2667000" cy="1219200"/>
          </a:xfrm>
          <a:prstGeom prst="homePlate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70C0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Step 1</a:t>
            </a:r>
            <a:endParaRPr lang="en-SG" sz="2400" b="1" dirty="0">
              <a:solidFill>
                <a:srgbClr val="0070C0"/>
              </a:solidFill>
            </a:endParaRPr>
          </a:p>
        </p:txBody>
      </p:sp>
      <p:pic>
        <p:nvPicPr>
          <p:cNvPr id="2051" name="SpotlightShape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0" y="-317500"/>
            <a:ext cx="9990667" cy="749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74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3122623275876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hase A"/>
          <p:cNvSpPr/>
          <p:nvPr/>
        </p:nvSpPr>
        <p:spPr>
          <a:xfrm>
            <a:off x="685800" y="3429000"/>
            <a:ext cx="6842760" cy="1600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11" name="spotlight"/>
          <p:cNvSpPr/>
          <p:nvPr/>
        </p:nvSpPr>
        <p:spPr>
          <a:xfrm>
            <a:off x="5235863" y="3637504"/>
            <a:ext cx="2181497" cy="1219200"/>
          </a:xfrm>
          <a:custGeom>
            <a:avLst/>
            <a:gdLst/>
            <a:ahLst/>
            <a:cxnLst/>
            <a:rect l="l" t="t" r="r" b="b"/>
            <a:pathLst>
              <a:path w="2181497" h="1219200">
                <a:moveTo>
                  <a:pt x="0" y="0"/>
                </a:moveTo>
                <a:lnTo>
                  <a:pt x="2181497" y="0"/>
                </a:lnTo>
                <a:lnTo>
                  <a:pt x="2181497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    Step 3</a:t>
            </a:r>
            <a:endParaRPr lang="en-SG" sz="2400" b="1" dirty="0">
              <a:solidFill>
                <a:srgbClr val="0070C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720758" y="2552281"/>
            <a:ext cx="6799180" cy="866811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utline"/>
          <p:cNvSpPr/>
          <p:nvPr/>
        </p:nvSpPr>
        <p:spPr>
          <a:xfrm>
            <a:off x="1157235" y="1524000"/>
            <a:ext cx="2179320" cy="99060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Phase A</a:t>
            </a:r>
            <a:endParaRPr lang="en-SG" sz="2400" b="1" dirty="0">
              <a:solidFill>
                <a:srgbClr val="0070C0"/>
              </a:solidFill>
            </a:endParaRPr>
          </a:p>
        </p:txBody>
      </p:sp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sp>
        <p:nvSpPr>
          <p:cNvPr id="10" name="Pentagon 9"/>
          <p:cNvSpPr/>
          <p:nvPr/>
        </p:nvSpPr>
        <p:spPr>
          <a:xfrm>
            <a:off x="2941656" y="3627456"/>
            <a:ext cx="2819400" cy="1219200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Step 2</a:t>
            </a:r>
            <a:endParaRPr lang="en-SG" sz="2400" b="1" dirty="0">
              <a:solidFill>
                <a:srgbClr val="0070C0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808056" y="3625782"/>
            <a:ext cx="2667000" cy="1219200"/>
          </a:xfrm>
          <a:prstGeom prst="homePlat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Step 1</a:t>
            </a:r>
            <a:endParaRPr lang="en-SG" sz="2400" b="1" dirty="0">
              <a:solidFill>
                <a:srgbClr val="0070C0"/>
              </a:solidFill>
            </a:endParaRPr>
          </a:p>
        </p:txBody>
      </p:sp>
      <p:sp>
        <p:nvSpPr>
          <p:cNvPr id="13" name="SpotlightShape2" hidden="1"/>
          <p:cNvSpPr/>
          <p:nvPr/>
        </p:nvSpPr>
        <p:spPr>
          <a:xfrm>
            <a:off x="2961745" y="3627456"/>
            <a:ext cx="2819400" cy="1219200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70C0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Step 2</a:t>
            </a:r>
            <a:endParaRPr lang="en-SG" sz="2400" b="1" dirty="0">
              <a:solidFill>
                <a:srgbClr val="0070C0"/>
              </a:solidFill>
            </a:endParaRPr>
          </a:p>
        </p:txBody>
      </p:sp>
      <p:pic>
        <p:nvPicPr>
          <p:cNvPr id="3074" name="SpotlightShape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0" y="-317500"/>
            <a:ext cx="9990667" cy="749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78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3122623290625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hase A"/>
          <p:cNvSpPr/>
          <p:nvPr/>
        </p:nvSpPr>
        <p:spPr>
          <a:xfrm>
            <a:off x="685800" y="3429000"/>
            <a:ext cx="6842760" cy="1600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11" name="spotlight"/>
          <p:cNvSpPr/>
          <p:nvPr/>
        </p:nvSpPr>
        <p:spPr>
          <a:xfrm>
            <a:off x="5235863" y="3637504"/>
            <a:ext cx="2181497" cy="1219200"/>
          </a:xfrm>
          <a:custGeom>
            <a:avLst/>
            <a:gdLst/>
            <a:ahLst/>
            <a:cxnLst/>
            <a:rect l="l" t="t" r="r" b="b"/>
            <a:pathLst>
              <a:path w="2181497" h="1219200">
                <a:moveTo>
                  <a:pt x="0" y="0"/>
                </a:moveTo>
                <a:lnTo>
                  <a:pt x="2181497" y="0"/>
                </a:lnTo>
                <a:lnTo>
                  <a:pt x="2181497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    Step 3</a:t>
            </a:r>
            <a:endParaRPr lang="en-SG" sz="2400" b="1" dirty="0">
              <a:solidFill>
                <a:srgbClr val="0070C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720758" y="2552281"/>
            <a:ext cx="6799180" cy="866811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utline"/>
          <p:cNvSpPr/>
          <p:nvPr/>
        </p:nvSpPr>
        <p:spPr>
          <a:xfrm>
            <a:off x="1157235" y="1524000"/>
            <a:ext cx="2179320" cy="99060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Phase A</a:t>
            </a:r>
            <a:endParaRPr lang="en-SG" sz="2400" b="1" dirty="0">
              <a:solidFill>
                <a:srgbClr val="0070C0"/>
              </a:solidFill>
            </a:endParaRPr>
          </a:p>
        </p:txBody>
      </p:sp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sp>
        <p:nvSpPr>
          <p:cNvPr id="10" name="Pentagon 9"/>
          <p:cNvSpPr/>
          <p:nvPr/>
        </p:nvSpPr>
        <p:spPr>
          <a:xfrm>
            <a:off x="2941656" y="3627456"/>
            <a:ext cx="2819400" cy="1219200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Step 2</a:t>
            </a:r>
            <a:endParaRPr lang="en-SG" sz="2400" b="1" dirty="0">
              <a:solidFill>
                <a:srgbClr val="0070C0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808056" y="3625782"/>
            <a:ext cx="2667000" cy="1219200"/>
          </a:xfrm>
          <a:prstGeom prst="homePlat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Step 1</a:t>
            </a:r>
            <a:endParaRPr lang="en-SG" sz="2400" b="1" dirty="0">
              <a:solidFill>
                <a:srgbClr val="0070C0"/>
              </a:solidFill>
            </a:endParaRPr>
          </a:p>
        </p:txBody>
      </p:sp>
      <p:sp>
        <p:nvSpPr>
          <p:cNvPr id="13" name="SpotlightShape2" hidden="1"/>
          <p:cNvSpPr/>
          <p:nvPr/>
        </p:nvSpPr>
        <p:spPr>
          <a:xfrm>
            <a:off x="4953000" y="3637504"/>
            <a:ext cx="2181497" cy="1219200"/>
          </a:xfrm>
          <a:custGeom>
            <a:avLst/>
            <a:gdLst/>
            <a:ahLst/>
            <a:cxnLst/>
            <a:rect l="l" t="t" r="r" b="b"/>
            <a:pathLst>
              <a:path w="2181497" h="1219200">
                <a:moveTo>
                  <a:pt x="0" y="0"/>
                </a:moveTo>
                <a:lnTo>
                  <a:pt x="2181497" y="0"/>
                </a:lnTo>
                <a:lnTo>
                  <a:pt x="2181497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70C0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    Step 3</a:t>
            </a:r>
            <a:endParaRPr lang="en-SG" sz="2400" b="1" dirty="0">
              <a:solidFill>
                <a:srgbClr val="0070C0"/>
              </a:solidFill>
            </a:endParaRPr>
          </a:p>
        </p:txBody>
      </p:sp>
      <p:pic>
        <p:nvPicPr>
          <p:cNvPr id="4098" name="SpotlightShape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0" y="-317500"/>
            <a:ext cx="9990667" cy="749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665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>
            <a:off x="720758" y="2552281"/>
            <a:ext cx="6799180" cy="866811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utline"/>
          <p:cNvSpPr/>
          <p:nvPr/>
        </p:nvSpPr>
        <p:spPr>
          <a:xfrm>
            <a:off x="1157235" y="1524000"/>
            <a:ext cx="2179320" cy="99060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Phase A</a:t>
            </a:r>
            <a:endParaRPr lang="en-SG" sz="2400" b="1" dirty="0">
              <a:solidFill>
                <a:srgbClr val="0070C0"/>
              </a:solidFill>
            </a:endParaRPr>
          </a:p>
        </p:txBody>
      </p:sp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73" y="3414712"/>
            <a:ext cx="6864350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247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158</Words>
  <Application>Microsoft Office PowerPoint</Application>
  <PresentationFormat>On-screen Show (4:3)</PresentationFormat>
  <Paragraphs>82</Paragraphs>
  <Slides>35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Chatura Rajapakse</cp:lastModifiedBy>
  <cp:revision>40</cp:revision>
  <dcterms:created xsi:type="dcterms:W3CDTF">2006-08-16T00:00:00Z</dcterms:created>
  <dcterms:modified xsi:type="dcterms:W3CDTF">2013-12-27T06:44:38Z</dcterms:modified>
</cp:coreProperties>
</file>