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091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182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72736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63645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54558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4547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3638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27294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2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0FB1B-C166-4BF7-9ECE-62F4B857993B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BBA10-7D33-4DEA-8AEE-7CA3641E59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46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BA10-7D33-4DEA-8AEE-7CA3641E590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0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4630" y="533401"/>
            <a:ext cx="7651170" cy="685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95400" y="1828800"/>
            <a:ext cx="1752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10343" y="1828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15685" y="1828800"/>
            <a:ext cx="23241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23455" y="1905000"/>
            <a:ext cx="381000" cy="381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302327" y="2667000"/>
            <a:ext cx="1752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03415" y="2667000"/>
            <a:ext cx="2888673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30382" y="2743200"/>
            <a:ext cx="381000" cy="381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316182" y="4876800"/>
            <a:ext cx="1752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34589" y="4876800"/>
            <a:ext cx="1655618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56015" y="4876800"/>
            <a:ext cx="1773382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644237" y="4953000"/>
            <a:ext cx="381000" cy="381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974272" y="3549828"/>
            <a:ext cx="1683328" cy="412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716479" y="3549830"/>
            <a:ext cx="1149928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925285" y="3549830"/>
            <a:ext cx="514353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302327" y="3591506"/>
            <a:ext cx="294693" cy="29469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974272" y="4191000"/>
            <a:ext cx="997528" cy="412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041070" y="4191002"/>
            <a:ext cx="1149928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1302327" y="4232678"/>
            <a:ext cx="294693" cy="29469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305800" y="6172200"/>
            <a:ext cx="514353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974272" y="5759629"/>
            <a:ext cx="1302328" cy="412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342407" y="5759631"/>
            <a:ext cx="1676400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84615" y="5759631"/>
            <a:ext cx="779319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1302327" y="5801307"/>
            <a:ext cx="294693" cy="29469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675" b="441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t="7981" r="44674" b="44099"/>
          <a:stretch/>
        </p:blipFill>
        <p:spPr bwMode="auto">
          <a:xfrm>
            <a:off x="249382" y="979054"/>
            <a:ext cx="8894618" cy="5878946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3164" y="496456"/>
            <a:ext cx="9067800" cy="1990436"/>
          </a:xfrm>
          <a:custGeom>
            <a:avLst/>
            <a:gdLst/>
            <a:ahLst/>
            <a:cxnLst/>
            <a:rect l="l" t="t" r="r" b="b"/>
            <a:pathLst>
              <a:path w="9067800" h="1990436">
                <a:moveTo>
                  <a:pt x="101602" y="0"/>
                </a:moveTo>
                <a:lnTo>
                  <a:pt x="1660234" y="0"/>
                </a:lnTo>
                <a:cubicBezTo>
                  <a:pt x="1716347" y="0"/>
                  <a:pt x="1761836" y="45489"/>
                  <a:pt x="1761836" y="101602"/>
                </a:cubicBezTo>
                <a:lnTo>
                  <a:pt x="1761836" y="454890"/>
                </a:lnTo>
                <a:lnTo>
                  <a:pt x="9067800" y="454890"/>
                </a:lnTo>
                <a:lnTo>
                  <a:pt x="9067800" y="1990436"/>
                </a:lnTo>
                <a:lnTo>
                  <a:pt x="0" y="1990436"/>
                </a:lnTo>
                <a:lnTo>
                  <a:pt x="0" y="609600"/>
                </a:lnTo>
                <a:lnTo>
                  <a:pt x="0" y="454890"/>
                </a:lnTo>
                <a:lnTo>
                  <a:pt x="0" y="101602"/>
                </a:lnTo>
                <a:cubicBezTo>
                  <a:pt x="0" y="45489"/>
                  <a:pt x="45489" y="0"/>
                  <a:pt x="101602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66258" y="517240"/>
            <a:ext cx="175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  <a:effectLst>
                  <a:glow rad="165100">
                    <a:schemeClr val="bg1"/>
                  </a:glow>
                </a:effectLst>
              </a:rPr>
              <a:t>PowerPointLabs</a:t>
            </a:r>
            <a:endParaRPr lang="en-SG" sz="1800" b="1" dirty="0">
              <a:solidFill>
                <a:srgbClr val="0070C0"/>
              </a:solidFill>
              <a:effectLst>
                <a:glow rad="1651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slides</dc:title>
  <dc:creator>Damith Chatura Rajapakse</dc:creator>
  <cp:lastModifiedBy>Damith Chatura Rajapakse</cp:lastModifiedBy>
  <cp:revision>25</cp:revision>
  <dcterms:created xsi:type="dcterms:W3CDTF">2006-08-16T00:00:00Z</dcterms:created>
  <dcterms:modified xsi:type="dcterms:W3CDTF">2013-12-27T06:34:14Z</dcterms:modified>
</cp:coreProperties>
</file>