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67" r:id="rId4"/>
  </p:sldIdLst>
  <p:sldSz cx="3657600" cy="2743200"/>
  <p:notesSz cx="6858000" cy="9144000"/>
  <p:defaultTextStyle>
    <a:defPPr>
      <a:defRPr lang="en-US"/>
    </a:defPPr>
    <a:lvl1pPr marL="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69" d="100"/>
          <a:sy n="269" d="100"/>
        </p:scale>
        <p:origin x="-2208" y="-90"/>
      </p:cViewPr>
      <p:guideLst>
        <p:guide orient="horz" pos="864"/>
        <p:guide pos="1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52170"/>
            <a:ext cx="310896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554480"/>
            <a:ext cx="25603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8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3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1085" y="43815"/>
            <a:ext cx="328930" cy="9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5" y="43815"/>
            <a:ext cx="927100" cy="9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08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762760"/>
            <a:ext cx="3108960" cy="5448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162685"/>
            <a:ext cx="310896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9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25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4045"/>
            <a:ext cx="1616075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869950"/>
            <a:ext cx="1616075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614045"/>
            <a:ext cx="1616710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869950"/>
            <a:ext cx="1616710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7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0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220"/>
            <a:ext cx="120332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9220"/>
            <a:ext cx="2044700" cy="23412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74040"/>
            <a:ext cx="1203325" cy="187642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2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920240"/>
            <a:ext cx="219456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45110"/>
            <a:ext cx="2194560" cy="164592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146935"/>
            <a:ext cx="2194560" cy="32194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40080"/>
            <a:ext cx="3291840" cy="1810385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48456" cy="273405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3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36576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36576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36576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hase A"/>
          <p:cNvSpPr/>
          <p:nvPr/>
        </p:nvSpPr>
        <p:spPr>
          <a:xfrm>
            <a:off x="274320" y="1645920"/>
            <a:ext cx="2737104" cy="640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SG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spotlight"/>
          <p:cNvSpPr/>
          <p:nvPr/>
        </p:nvSpPr>
        <p:spPr>
          <a:xfrm>
            <a:off x="2094345" y="1729322"/>
            <a:ext cx="872599" cy="487680"/>
          </a:xfrm>
          <a:custGeom>
            <a:avLst/>
            <a:gdLst/>
            <a:ahLst/>
            <a:cxnLst/>
            <a:rect l="l" t="t" r="r" b="b"/>
            <a:pathLst>
              <a:path w="2181497" h="1219200">
                <a:moveTo>
                  <a:pt x="0" y="0"/>
                </a:moveTo>
                <a:lnTo>
                  <a:pt x="2181497" y="0"/>
                </a:lnTo>
                <a:lnTo>
                  <a:pt x="2181497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>
                <a:solidFill>
                  <a:schemeClr val="bg1">
                    <a:lumMod val="75000"/>
                  </a:schemeClr>
                </a:solidFill>
              </a:rPr>
              <a:t>    Step 3</a:t>
            </a:r>
            <a:endParaRPr lang="en-SG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288303" y="1037338"/>
            <a:ext cx="2678641" cy="579288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SG"/>
          </a:p>
        </p:txBody>
      </p:sp>
      <p:sp>
        <p:nvSpPr>
          <p:cNvPr id="21" name="phase B"/>
          <p:cNvSpPr/>
          <p:nvPr/>
        </p:nvSpPr>
        <p:spPr>
          <a:xfrm>
            <a:off x="1469136" y="609600"/>
            <a:ext cx="871728" cy="3962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/>
              <a:t>Phase B</a:t>
            </a:r>
            <a:endParaRPr lang="en-SG" sz="1000" b="1" dirty="0"/>
          </a:p>
        </p:txBody>
      </p:sp>
      <p:sp>
        <p:nvSpPr>
          <p:cNvPr id="22" name="phase C"/>
          <p:cNvSpPr/>
          <p:nvPr/>
        </p:nvSpPr>
        <p:spPr>
          <a:xfrm>
            <a:off x="2481072" y="609600"/>
            <a:ext cx="871728" cy="3962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/>
              <a:t>Phase C</a:t>
            </a:r>
            <a:endParaRPr lang="en-SG" sz="1000" b="1" dirty="0"/>
          </a:p>
        </p:txBody>
      </p:sp>
      <p:sp>
        <p:nvSpPr>
          <p:cNvPr id="10" name="Pentagon 9"/>
          <p:cNvSpPr/>
          <p:nvPr/>
        </p:nvSpPr>
        <p:spPr>
          <a:xfrm>
            <a:off x="1176662" y="1725302"/>
            <a:ext cx="1127760" cy="487680"/>
          </a:xfrm>
          <a:custGeom>
            <a:avLst/>
            <a:gdLst/>
            <a:ahLst/>
            <a:cxnLst/>
            <a:rect l="l" t="t" r="r" b="b"/>
            <a:pathLst>
              <a:path w="2819400" h="1219200">
                <a:moveTo>
                  <a:pt x="0" y="0"/>
                </a:moveTo>
                <a:lnTo>
                  <a:pt x="2209800" y="0"/>
                </a:lnTo>
                <a:lnTo>
                  <a:pt x="2819400" y="609600"/>
                </a:lnTo>
                <a:lnTo>
                  <a:pt x="2209800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>
                <a:solidFill>
                  <a:schemeClr val="bg1">
                    <a:lumMod val="75000"/>
                  </a:schemeClr>
                </a:solidFill>
              </a:rPr>
              <a:t>Step 2</a:t>
            </a:r>
            <a:endParaRPr lang="en-SG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323222" y="1724633"/>
            <a:ext cx="1066800" cy="487680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>
                <a:solidFill>
                  <a:schemeClr val="bg1">
                    <a:lumMod val="75000"/>
                  </a:schemeClr>
                </a:solidFill>
              </a:rPr>
              <a:t>Step 1</a:t>
            </a:r>
            <a:endParaRPr lang="en-SG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phase B"/>
          <p:cNvSpPr/>
          <p:nvPr/>
        </p:nvSpPr>
        <p:spPr>
          <a:xfrm>
            <a:off x="457200" y="609600"/>
            <a:ext cx="871728" cy="3962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/>
              <a:t>Phase </a:t>
            </a:r>
            <a:r>
              <a:rPr lang="en-US" sz="1000" b="1" dirty="0" smtClean="0"/>
              <a:t>A</a:t>
            </a:r>
            <a:endParaRPr lang="en-SG" sz="1000" b="1" dirty="0"/>
          </a:p>
        </p:txBody>
      </p:sp>
      <p:sp>
        <p:nvSpPr>
          <p:cNvPr id="2" name="Freeform 1"/>
          <p:cNvSpPr/>
          <p:nvPr/>
        </p:nvSpPr>
        <p:spPr>
          <a:xfrm>
            <a:off x="219019" y="558497"/>
            <a:ext cx="2878191" cy="1787278"/>
          </a:xfrm>
          <a:custGeom>
            <a:avLst/>
            <a:gdLst>
              <a:gd name="connsiteX0" fmla="*/ 175215 w 2787004"/>
              <a:gd name="connsiteY0" fmla="*/ 5476 h 1741193"/>
              <a:gd name="connsiteX1" fmla="*/ 169739 w 2787004"/>
              <a:gd name="connsiteY1" fmla="*/ 443512 h 1741193"/>
              <a:gd name="connsiteX2" fmla="*/ 0 w 2787004"/>
              <a:gd name="connsiteY2" fmla="*/ 1067713 h 1741193"/>
              <a:gd name="connsiteX3" fmla="*/ 5476 w 2787004"/>
              <a:gd name="connsiteY3" fmla="*/ 1741193 h 1741193"/>
              <a:gd name="connsiteX4" fmla="*/ 2787004 w 2787004"/>
              <a:gd name="connsiteY4" fmla="*/ 1735718 h 1741193"/>
              <a:gd name="connsiteX5" fmla="*/ 2781528 w 2787004"/>
              <a:gd name="connsiteY5" fmla="*/ 1067713 h 1741193"/>
              <a:gd name="connsiteX6" fmla="*/ 1138894 w 2787004"/>
              <a:gd name="connsiteY6" fmla="*/ 421610 h 1741193"/>
              <a:gd name="connsiteX7" fmla="*/ 1133418 w 2787004"/>
              <a:gd name="connsiteY7" fmla="*/ 0 h 1741193"/>
              <a:gd name="connsiteX8" fmla="*/ 175215 w 2787004"/>
              <a:gd name="connsiteY8" fmla="*/ 5476 h 1741193"/>
              <a:gd name="connsiteX0" fmla="*/ 175215 w 2787004"/>
              <a:gd name="connsiteY0" fmla="*/ 5476 h 1741193"/>
              <a:gd name="connsiteX1" fmla="*/ 169739 w 2787004"/>
              <a:gd name="connsiteY1" fmla="*/ 443512 h 1741193"/>
              <a:gd name="connsiteX2" fmla="*/ 0 w 2787004"/>
              <a:gd name="connsiteY2" fmla="*/ 1067713 h 1741193"/>
              <a:gd name="connsiteX3" fmla="*/ 5476 w 2787004"/>
              <a:gd name="connsiteY3" fmla="*/ 1741193 h 1741193"/>
              <a:gd name="connsiteX4" fmla="*/ 2787004 w 2787004"/>
              <a:gd name="connsiteY4" fmla="*/ 1735718 h 1741193"/>
              <a:gd name="connsiteX5" fmla="*/ 2770923 w 2787004"/>
              <a:gd name="connsiteY5" fmla="*/ 1041041 h 1741193"/>
              <a:gd name="connsiteX6" fmla="*/ 1138894 w 2787004"/>
              <a:gd name="connsiteY6" fmla="*/ 421610 h 1741193"/>
              <a:gd name="connsiteX7" fmla="*/ 1133418 w 2787004"/>
              <a:gd name="connsiteY7" fmla="*/ 0 h 1741193"/>
              <a:gd name="connsiteX8" fmla="*/ 175215 w 2787004"/>
              <a:gd name="connsiteY8" fmla="*/ 5476 h 1741193"/>
              <a:gd name="connsiteX0" fmla="*/ 175215 w 2787378"/>
              <a:gd name="connsiteY0" fmla="*/ 5476 h 1741193"/>
              <a:gd name="connsiteX1" fmla="*/ 169739 w 2787378"/>
              <a:gd name="connsiteY1" fmla="*/ 443512 h 1741193"/>
              <a:gd name="connsiteX2" fmla="*/ 0 w 2787378"/>
              <a:gd name="connsiteY2" fmla="*/ 1067713 h 1741193"/>
              <a:gd name="connsiteX3" fmla="*/ 5476 w 2787378"/>
              <a:gd name="connsiteY3" fmla="*/ 1741193 h 1741193"/>
              <a:gd name="connsiteX4" fmla="*/ 2787004 w 2787378"/>
              <a:gd name="connsiteY4" fmla="*/ 1735718 h 1741193"/>
              <a:gd name="connsiteX5" fmla="*/ 2786831 w 2787378"/>
              <a:gd name="connsiteY5" fmla="*/ 1035706 h 1741193"/>
              <a:gd name="connsiteX6" fmla="*/ 1138894 w 2787378"/>
              <a:gd name="connsiteY6" fmla="*/ 421610 h 1741193"/>
              <a:gd name="connsiteX7" fmla="*/ 1133418 w 2787378"/>
              <a:gd name="connsiteY7" fmla="*/ 0 h 1741193"/>
              <a:gd name="connsiteX8" fmla="*/ 175215 w 2787378"/>
              <a:gd name="connsiteY8" fmla="*/ 5476 h 174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378" h="1741193">
                <a:moveTo>
                  <a:pt x="175215" y="5476"/>
                </a:moveTo>
                <a:cubicBezTo>
                  <a:pt x="173390" y="151488"/>
                  <a:pt x="171564" y="297500"/>
                  <a:pt x="169739" y="443512"/>
                </a:cubicBezTo>
                <a:lnTo>
                  <a:pt x="0" y="1067713"/>
                </a:lnTo>
                <a:cubicBezTo>
                  <a:pt x="1825" y="1292206"/>
                  <a:pt x="3651" y="1516700"/>
                  <a:pt x="5476" y="1741193"/>
                </a:cubicBezTo>
                <a:lnTo>
                  <a:pt x="2787004" y="1735718"/>
                </a:lnTo>
                <a:cubicBezTo>
                  <a:pt x="2785179" y="1513050"/>
                  <a:pt x="2788656" y="1258374"/>
                  <a:pt x="2786831" y="1035706"/>
                </a:cubicBezTo>
                <a:cubicBezTo>
                  <a:pt x="2239286" y="820338"/>
                  <a:pt x="1686439" y="636978"/>
                  <a:pt x="1138894" y="421610"/>
                </a:cubicBezTo>
                <a:cubicBezTo>
                  <a:pt x="1137069" y="281073"/>
                  <a:pt x="1135243" y="140537"/>
                  <a:pt x="1133418" y="0"/>
                </a:cubicBezTo>
                <a:lnTo>
                  <a:pt x="175215" y="5476"/>
                </a:ln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hase A"/>
          <p:cNvSpPr/>
          <p:nvPr/>
        </p:nvSpPr>
        <p:spPr>
          <a:xfrm>
            <a:off x="274320" y="1645920"/>
            <a:ext cx="2737104" cy="640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SG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spotlight"/>
          <p:cNvSpPr/>
          <p:nvPr/>
        </p:nvSpPr>
        <p:spPr>
          <a:xfrm>
            <a:off x="2094345" y="1729322"/>
            <a:ext cx="872599" cy="487680"/>
          </a:xfrm>
          <a:custGeom>
            <a:avLst/>
            <a:gdLst/>
            <a:ahLst/>
            <a:cxnLst/>
            <a:rect l="l" t="t" r="r" b="b"/>
            <a:pathLst>
              <a:path w="2181497" h="1219200">
                <a:moveTo>
                  <a:pt x="0" y="0"/>
                </a:moveTo>
                <a:lnTo>
                  <a:pt x="2181497" y="0"/>
                </a:lnTo>
                <a:lnTo>
                  <a:pt x="2181497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>
                <a:solidFill>
                  <a:schemeClr val="bg1">
                    <a:lumMod val="75000"/>
                  </a:schemeClr>
                </a:solidFill>
              </a:rPr>
              <a:t>    Step 3</a:t>
            </a:r>
            <a:endParaRPr lang="en-SG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288303" y="1037338"/>
            <a:ext cx="2678641" cy="579288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SG"/>
          </a:p>
        </p:txBody>
      </p:sp>
      <p:sp>
        <p:nvSpPr>
          <p:cNvPr id="21" name="phase B"/>
          <p:cNvSpPr/>
          <p:nvPr/>
        </p:nvSpPr>
        <p:spPr>
          <a:xfrm>
            <a:off x="1469136" y="609600"/>
            <a:ext cx="871728" cy="3962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/>
              <a:t>Phase B</a:t>
            </a:r>
            <a:endParaRPr lang="en-SG" sz="1000" b="1" dirty="0"/>
          </a:p>
        </p:txBody>
      </p:sp>
      <p:sp>
        <p:nvSpPr>
          <p:cNvPr id="22" name="phase C"/>
          <p:cNvSpPr/>
          <p:nvPr/>
        </p:nvSpPr>
        <p:spPr>
          <a:xfrm>
            <a:off x="2481072" y="609600"/>
            <a:ext cx="871728" cy="3962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/>
              <a:t>Phase C</a:t>
            </a:r>
            <a:endParaRPr lang="en-SG" sz="1000" b="1" dirty="0"/>
          </a:p>
        </p:txBody>
      </p:sp>
      <p:sp>
        <p:nvSpPr>
          <p:cNvPr id="10" name="Pentagon 9"/>
          <p:cNvSpPr/>
          <p:nvPr/>
        </p:nvSpPr>
        <p:spPr>
          <a:xfrm>
            <a:off x="1176662" y="1725302"/>
            <a:ext cx="1127760" cy="487680"/>
          </a:xfrm>
          <a:custGeom>
            <a:avLst/>
            <a:gdLst/>
            <a:ahLst/>
            <a:cxnLst/>
            <a:rect l="l" t="t" r="r" b="b"/>
            <a:pathLst>
              <a:path w="2819400" h="1219200">
                <a:moveTo>
                  <a:pt x="0" y="0"/>
                </a:moveTo>
                <a:lnTo>
                  <a:pt x="2209800" y="0"/>
                </a:lnTo>
                <a:lnTo>
                  <a:pt x="2819400" y="609600"/>
                </a:lnTo>
                <a:lnTo>
                  <a:pt x="2209800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>
                <a:solidFill>
                  <a:schemeClr val="bg1">
                    <a:lumMod val="75000"/>
                  </a:schemeClr>
                </a:solidFill>
              </a:rPr>
              <a:t>Step 2</a:t>
            </a:r>
            <a:endParaRPr lang="en-SG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323222" y="1724633"/>
            <a:ext cx="1066800" cy="487680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>
                <a:solidFill>
                  <a:schemeClr val="bg1">
                    <a:lumMod val="75000"/>
                  </a:schemeClr>
                </a:solidFill>
              </a:rPr>
              <a:t>Step 1</a:t>
            </a:r>
            <a:endParaRPr lang="en-SG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phase B"/>
          <p:cNvSpPr/>
          <p:nvPr/>
        </p:nvSpPr>
        <p:spPr>
          <a:xfrm>
            <a:off x="457200" y="609600"/>
            <a:ext cx="871728" cy="3962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/>
              <a:t>Phase </a:t>
            </a:r>
            <a:r>
              <a:rPr lang="en-US" sz="1000" b="1" dirty="0" smtClean="0"/>
              <a:t>A</a:t>
            </a:r>
            <a:endParaRPr lang="en-SG" sz="1000" b="1" dirty="0"/>
          </a:p>
        </p:txBody>
      </p:sp>
      <p:sp>
        <p:nvSpPr>
          <p:cNvPr id="2" name="Freeform 1"/>
          <p:cNvSpPr/>
          <p:nvPr/>
        </p:nvSpPr>
        <p:spPr>
          <a:xfrm>
            <a:off x="219019" y="558497"/>
            <a:ext cx="2878191" cy="1787278"/>
          </a:xfrm>
          <a:custGeom>
            <a:avLst/>
            <a:gdLst>
              <a:gd name="connsiteX0" fmla="*/ 175215 w 2787004"/>
              <a:gd name="connsiteY0" fmla="*/ 5476 h 1741193"/>
              <a:gd name="connsiteX1" fmla="*/ 169739 w 2787004"/>
              <a:gd name="connsiteY1" fmla="*/ 443512 h 1741193"/>
              <a:gd name="connsiteX2" fmla="*/ 0 w 2787004"/>
              <a:gd name="connsiteY2" fmla="*/ 1067713 h 1741193"/>
              <a:gd name="connsiteX3" fmla="*/ 5476 w 2787004"/>
              <a:gd name="connsiteY3" fmla="*/ 1741193 h 1741193"/>
              <a:gd name="connsiteX4" fmla="*/ 2787004 w 2787004"/>
              <a:gd name="connsiteY4" fmla="*/ 1735718 h 1741193"/>
              <a:gd name="connsiteX5" fmla="*/ 2781528 w 2787004"/>
              <a:gd name="connsiteY5" fmla="*/ 1067713 h 1741193"/>
              <a:gd name="connsiteX6" fmla="*/ 1138894 w 2787004"/>
              <a:gd name="connsiteY6" fmla="*/ 421610 h 1741193"/>
              <a:gd name="connsiteX7" fmla="*/ 1133418 w 2787004"/>
              <a:gd name="connsiteY7" fmla="*/ 0 h 1741193"/>
              <a:gd name="connsiteX8" fmla="*/ 175215 w 2787004"/>
              <a:gd name="connsiteY8" fmla="*/ 5476 h 1741193"/>
              <a:gd name="connsiteX0" fmla="*/ 175215 w 2787004"/>
              <a:gd name="connsiteY0" fmla="*/ 5476 h 1741193"/>
              <a:gd name="connsiteX1" fmla="*/ 169739 w 2787004"/>
              <a:gd name="connsiteY1" fmla="*/ 443512 h 1741193"/>
              <a:gd name="connsiteX2" fmla="*/ 0 w 2787004"/>
              <a:gd name="connsiteY2" fmla="*/ 1067713 h 1741193"/>
              <a:gd name="connsiteX3" fmla="*/ 5476 w 2787004"/>
              <a:gd name="connsiteY3" fmla="*/ 1741193 h 1741193"/>
              <a:gd name="connsiteX4" fmla="*/ 2787004 w 2787004"/>
              <a:gd name="connsiteY4" fmla="*/ 1735718 h 1741193"/>
              <a:gd name="connsiteX5" fmla="*/ 2770923 w 2787004"/>
              <a:gd name="connsiteY5" fmla="*/ 1041041 h 1741193"/>
              <a:gd name="connsiteX6" fmla="*/ 1138894 w 2787004"/>
              <a:gd name="connsiteY6" fmla="*/ 421610 h 1741193"/>
              <a:gd name="connsiteX7" fmla="*/ 1133418 w 2787004"/>
              <a:gd name="connsiteY7" fmla="*/ 0 h 1741193"/>
              <a:gd name="connsiteX8" fmla="*/ 175215 w 2787004"/>
              <a:gd name="connsiteY8" fmla="*/ 5476 h 1741193"/>
              <a:gd name="connsiteX0" fmla="*/ 175215 w 2787378"/>
              <a:gd name="connsiteY0" fmla="*/ 5476 h 1741193"/>
              <a:gd name="connsiteX1" fmla="*/ 169739 w 2787378"/>
              <a:gd name="connsiteY1" fmla="*/ 443512 h 1741193"/>
              <a:gd name="connsiteX2" fmla="*/ 0 w 2787378"/>
              <a:gd name="connsiteY2" fmla="*/ 1067713 h 1741193"/>
              <a:gd name="connsiteX3" fmla="*/ 5476 w 2787378"/>
              <a:gd name="connsiteY3" fmla="*/ 1741193 h 1741193"/>
              <a:gd name="connsiteX4" fmla="*/ 2787004 w 2787378"/>
              <a:gd name="connsiteY4" fmla="*/ 1735718 h 1741193"/>
              <a:gd name="connsiteX5" fmla="*/ 2786831 w 2787378"/>
              <a:gd name="connsiteY5" fmla="*/ 1035706 h 1741193"/>
              <a:gd name="connsiteX6" fmla="*/ 1138894 w 2787378"/>
              <a:gd name="connsiteY6" fmla="*/ 421610 h 1741193"/>
              <a:gd name="connsiteX7" fmla="*/ 1133418 w 2787378"/>
              <a:gd name="connsiteY7" fmla="*/ 0 h 1741193"/>
              <a:gd name="connsiteX8" fmla="*/ 175215 w 2787378"/>
              <a:gd name="connsiteY8" fmla="*/ 5476 h 174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378" h="1741193">
                <a:moveTo>
                  <a:pt x="175215" y="5476"/>
                </a:moveTo>
                <a:cubicBezTo>
                  <a:pt x="173390" y="151488"/>
                  <a:pt x="171564" y="297500"/>
                  <a:pt x="169739" y="443512"/>
                </a:cubicBezTo>
                <a:lnTo>
                  <a:pt x="0" y="1067713"/>
                </a:lnTo>
                <a:cubicBezTo>
                  <a:pt x="1825" y="1292206"/>
                  <a:pt x="3651" y="1516700"/>
                  <a:pt x="5476" y="1741193"/>
                </a:cubicBezTo>
                <a:lnTo>
                  <a:pt x="2787004" y="1735718"/>
                </a:lnTo>
                <a:cubicBezTo>
                  <a:pt x="2785179" y="1513050"/>
                  <a:pt x="2788656" y="1258374"/>
                  <a:pt x="2786831" y="1035706"/>
                </a:cubicBezTo>
                <a:cubicBezTo>
                  <a:pt x="2239286" y="820338"/>
                  <a:pt x="1686439" y="636978"/>
                  <a:pt x="1138894" y="421610"/>
                </a:cubicBezTo>
                <a:cubicBezTo>
                  <a:pt x="1137069" y="281073"/>
                  <a:pt x="1135243" y="140537"/>
                  <a:pt x="1133418" y="0"/>
                </a:cubicBezTo>
                <a:lnTo>
                  <a:pt x="175215" y="547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4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3122713530273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hase A"/>
          <p:cNvSpPr/>
          <p:nvPr/>
        </p:nvSpPr>
        <p:spPr>
          <a:xfrm>
            <a:off x="274320" y="1645920"/>
            <a:ext cx="2737104" cy="640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SG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spotlight"/>
          <p:cNvSpPr/>
          <p:nvPr/>
        </p:nvSpPr>
        <p:spPr>
          <a:xfrm>
            <a:off x="2094345" y="1729322"/>
            <a:ext cx="872599" cy="487680"/>
          </a:xfrm>
          <a:custGeom>
            <a:avLst/>
            <a:gdLst/>
            <a:ahLst/>
            <a:cxnLst/>
            <a:rect l="l" t="t" r="r" b="b"/>
            <a:pathLst>
              <a:path w="2181497" h="1219200">
                <a:moveTo>
                  <a:pt x="0" y="0"/>
                </a:moveTo>
                <a:lnTo>
                  <a:pt x="2181497" y="0"/>
                </a:lnTo>
                <a:lnTo>
                  <a:pt x="2181497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>
                <a:solidFill>
                  <a:schemeClr val="bg1">
                    <a:lumMod val="75000"/>
                  </a:schemeClr>
                </a:solidFill>
              </a:rPr>
              <a:t>    Step 3</a:t>
            </a:r>
            <a:endParaRPr lang="en-SG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288303" y="1037338"/>
            <a:ext cx="2678641" cy="579288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SG"/>
          </a:p>
        </p:txBody>
      </p:sp>
      <p:sp>
        <p:nvSpPr>
          <p:cNvPr id="21" name="phase B"/>
          <p:cNvSpPr/>
          <p:nvPr/>
        </p:nvSpPr>
        <p:spPr>
          <a:xfrm>
            <a:off x="1469136" y="609600"/>
            <a:ext cx="871728" cy="3962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/>
              <a:t>Phase B</a:t>
            </a:r>
            <a:endParaRPr lang="en-SG" sz="1000" b="1" dirty="0"/>
          </a:p>
        </p:txBody>
      </p:sp>
      <p:sp>
        <p:nvSpPr>
          <p:cNvPr id="22" name="phase C"/>
          <p:cNvSpPr/>
          <p:nvPr/>
        </p:nvSpPr>
        <p:spPr>
          <a:xfrm>
            <a:off x="2481072" y="609600"/>
            <a:ext cx="871728" cy="3962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/>
              <a:t>Phase C</a:t>
            </a:r>
            <a:endParaRPr lang="en-SG" sz="1000" b="1" dirty="0"/>
          </a:p>
        </p:txBody>
      </p:sp>
      <p:sp>
        <p:nvSpPr>
          <p:cNvPr id="10" name="Pentagon 9"/>
          <p:cNvSpPr/>
          <p:nvPr/>
        </p:nvSpPr>
        <p:spPr>
          <a:xfrm>
            <a:off x="1176662" y="1725302"/>
            <a:ext cx="1127760" cy="487680"/>
          </a:xfrm>
          <a:custGeom>
            <a:avLst/>
            <a:gdLst/>
            <a:ahLst/>
            <a:cxnLst/>
            <a:rect l="l" t="t" r="r" b="b"/>
            <a:pathLst>
              <a:path w="2819400" h="1219200">
                <a:moveTo>
                  <a:pt x="0" y="0"/>
                </a:moveTo>
                <a:lnTo>
                  <a:pt x="2209800" y="0"/>
                </a:lnTo>
                <a:lnTo>
                  <a:pt x="2819400" y="609600"/>
                </a:lnTo>
                <a:lnTo>
                  <a:pt x="2209800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>
                <a:solidFill>
                  <a:schemeClr val="bg1">
                    <a:lumMod val="75000"/>
                  </a:schemeClr>
                </a:solidFill>
              </a:rPr>
              <a:t>Step 2</a:t>
            </a:r>
            <a:endParaRPr lang="en-SG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323222" y="1724633"/>
            <a:ext cx="1066800" cy="487680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>
                <a:solidFill>
                  <a:schemeClr val="bg1">
                    <a:lumMod val="75000"/>
                  </a:schemeClr>
                </a:solidFill>
              </a:rPr>
              <a:t>Step 1</a:t>
            </a:r>
            <a:endParaRPr lang="en-SG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phase B"/>
          <p:cNvSpPr/>
          <p:nvPr/>
        </p:nvSpPr>
        <p:spPr>
          <a:xfrm>
            <a:off x="457200" y="609600"/>
            <a:ext cx="871728" cy="3962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/>
              <a:t>Phase </a:t>
            </a:r>
            <a:r>
              <a:rPr lang="en-US" sz="1000" b="1" dirty="0" smtClean="0"/>
              <a:t>A</a:t>
            </a:r>
            <a:endParaRPr lang="en-SG" sz="1000" b="1" dirty="0"/>
          </a:p>
        </p:txBody>
      </p:sp>
      <p:sp>
        <p:nvSpPr>
          <p:cNvPr id="15" name="SpotlightShape2" hidden="1"/>
          <p:cNvSpPr/>
          <p:nvPr/>
        </p:nvSpPr>
        <p:spPr>
          <a:xfrm>
            <a:off x="219019" y="558497"/>
            <a:ext cx="2878191" cy="1787278"/>
          </a:xfrm>
          <a:custGeom>
            <a:avLst/>
            <a:gdLst>
              <a:gd name="connsiteX0" fmla="*/ 175215 w 2787004"/>
              <a:gd name="connsiteY0" fmla="*/ 5476 h 1741193"/>
              <a:gd name="connsiteX1" fmla="*/ 169739 w 2787004"/>
              <a:gd name="connsiteY1" fmla="*/ 443512 h 1741193"/>
              <a:gd name="connsiteX2" fmla="*/ 0 w 2787004"/>
              <a:gd name="connsiteY2" fmla="*/ 1067713 h 1741193"/>
              <a:gd name="connsiteX3" fmla="*/ 5476 w 2787004"/>
              <a:gd name="connsiteY3" fmla="*/ 1741193 h 1741193"/>
              <a:gd name="connsiteX4" fmla="*/ 2787004 w 2787004"/>
              <a:gd name="connsiteY4" fmla="*/ 1735718 h 1741193"/>
              <a:gd name="connsiteX5" fmla="*/ 2781528 w 2787004"/>
              <a:gd name="connsiteY5" fmla="*/ 1067713 h 1741193"/>
              <a:gd name="connsiteX6" fmla="*/ 1138894 w 2787004"/>
              <a:gd name="connsiteY6" fmla="*/ 421610 h 1741193"/>
              <a:gd name="connsiteX7" fmla="*/ 1133418 w 2787004"/>
              <a:gd name="connsiteY7" fmla="*/ 0 h 1741193"/>
              <a:gd name="connsiteX8" fmla="*/ 175215 w 2787004"/>
              <a:gd name="connsiteY8" fmla="*/ 5476 h 1741193"/>
              <a:gd name="connsiteX0" fmla="*/ 175215 w 2787004"/>
              <a:gd name="connsiteY0" fmla="*/ 5476 h 1741193"/>
              <a:gd name="connsiteX1" fmla="*/ 169739 w 2787004"/>
              <a:gd name="connsiteY1" fmla="*/ 443512 h 1741193"/>
              <a:gd name="connsiteX2" fmla="*/ 0 w 2787004"/>
              <a:gd name="connsiteY2" fmla="*/ 1067713 h 1741193"/>
              <a:gd name="connsiteX3" fmla="*/ 5476 w 2787004"/>
              <a:gd name="connsiteY3" fmla="*/ 1741193 h 1741193"/>
              <a:gd name="connsiteX4" fmla="*/ 2787004 w 2787004"/>
              <a:gd name="connsiteY4" fmla="*/ 1735718 h 1741193"/>
              <a:gd name="connsiteX5" fmla="*/ 2770923 w 2787004"/>
              <a:gd name="connsiteY5" fmla="*/ 1041041 h 1741193"/>
              <a:gd name="connsiteX6" fmla="*/ 1138894 w 2787004"/>
              <a:gd name="connsiteY6" fmla="*/ 421610 h 1741193"/>
              <a:gd name="connsiteX7" fmla="*/ 1133418 w 2787004"/>
              <a:gd name="connsiteY7" fmla="*/ 0 h 1741193"/>
              <a:gd name="connsiteX8" fmla="*/ 175215 w 2787004"/>
              <a:gd name="connsiteY8" fmla="*/ 5476 h 1741193"/>
              <a:gd name="connsiteX0" fmla="*/ 175215 w 2787378"/>
              <a:gd name="connsiteY0" fmla="*/ 5476 h 1741193"/>
              <a:gd name="connsiteX1" fmla="*/ 169739 w 2787378"/>
              <a:gd name="connsiteY1" fmla="*/ 443512 h 1741193"/>
              <a:gd name="connsiteX2" fmla="*/ 0 w 2787378"/>
              <a:gd name="connsiteY2" fmla="*/ 1067713 h 1741193"/>
              <a:gd name="connsiteX3" fmla="*/ 5476 w 2787378"/>
              <a:gd name="connsiteY3" fmla="*/ 1741193 h 1741193"/>
              <a:gd name="connsiteX4" fmla="*/ 2787004 w 2787378"/>
              <a:gd name="connsiteY4" fmla="*/ 1735718 h 1741193"/>
              <a:gd name="connsiteX5" fmla="*/ 2786831 w 2787378"/>
              <a:gd name="connsiteY5" fmla="*/ 1035706 h 1741193"/>
              <a:gd name="connsiteX6" fmla="*/ 1138894 w 2787378"/>
              <a:gd name="connsiteY6" fmla="*/ 421610 h 1741193"/>
              <a:gd name="connsiteX7" fmla="*/ 1133418 w 2787378"/>
              <a:gd name="connsiteY7" fmla="*/ 0 h 1741193"/>
              <a:gd name="connsiteX8" fmla="*/ 175215 w 2787378"/>
              <a:gd name="connsiteY8" fmla="*/ 5476 h 174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378" h="1741193">
                <a:moveTo>
                  <a:pt x="175215" y="5476"/>
                </a:moveTo>
                <a:cubicBezTo>
                  <a:pt x="173390" y="151488"/>
                  <a:pt x="171564" y="297500"/>
                  <a:pt x="169739" y="443512"/>
                </a:cubicBezTo>
                <a:lnTo>
                  <a:pt x="0" y="1067713"/>
                </a:lnTo>
                <a:cubicBezTo>
                  <a:pt x="1825" y="1292206"/>
                  <a:pt x="3651" y="1516700"/>
                  <a:pt x="5476" y="1741193"/>
                </a:cubicBezTo>
                <a:lnTo>
                  <a:pt x="2787004" y="1735718"/>
                </a:lnTo>
                <a:cubicBezTo>
                  <a:pt x="2785179" y="1513050"/>
                  <a:pt x="2788656" y="1258374"/>
                  <a:pt x="2786831" y="1035706"/>
                </a:cubicBezTo>
                <a:cubicBezTo>
                  <a:pt x="2239286" y="820338"/>
                  <a:pt x="1686439" y="636978"/>
                  <a:pt x="1138894" y="421610"/>
                </a:cubicBezTo>
                <a:cubicBezTo>
                  <a:pt x="1137069" y="281073"/>
                  <a:pt x="1135243" y="140537"/>
                  <a:pt x="1133418" y="0"/>
                </a:cubicBezTo>
                <a:lnTo>
                  <a:pt x="175215" y="5476"/>
                </a:lnTo>
                <a:close/>
              </a:path>
            </a:pathLst>
          </a:cu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70C0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SpotlightShape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0" y="-63500"/>
            <a:ext cx="3826933" cy="2870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729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">
        <p:fade/>
      </p:transition>
    </mc:Choice>
    <mc:Fallback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39</Words>
  <Application>Microsoft Office PowerPoint</Application>
  <PresentationFormat>Custom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Damith Chatura Rajapakse</cp:lastModifiedBy>
  <cp:revision>10</cp:revision>
  <dcterms:created xsi:type="dcterms:W3CDTF">2013-12-14T15:06:37Z</dcterms:created>
  <dcterms:modified xsi:type="dcterms:W3CDTF">2013-12-27T06:47:09Z</dcterms:modified>
</cp:coreProperties>
</file>