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301" r:id="rId3"/>
    <p:sldId id="291" r:id="rId4"/>
    <p:sldId id="296" r:id="rId5"/>
    <p:sldId id="295" r:id="rId6"/>
    <p:sldId id="299" r:id="rId7"/>
    <p:sldId id="300" r:id="rId8"/>
    <p:sldId id="297" r:id="rId9"/>
    <p:sldId id="288" r:id="rId10"/>
  </p:sldIdLst>
  <p:sldSz cx="3657600" cy="2743200"/>
  <p:notesSz cx="6858000" cy="9144000"/>
  <p:defaultTextStyle>
    <a:defPPr>
      <a:defRPr lang="en-US"/>
    </a:defPPr>
    <a:lvl1pPr marL="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9" d="100"/>
          <a:sy n="269" d="100"/>
        </p:scale>
        <p:origin x="-1494" y="-90"/>
      </p:cViewPr>
      <p:guideLst>
        <p:guide orient="horz" pos="864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08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7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0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/>
              <a:t>12/27/2013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48456" cy="27340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36576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36576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36576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666"/>
          <a:stretch/>
        </p:blipFill>
        <p:spPr bwMode="auto">
          <a:xfrm>
            <a:off x="381000" y="76200"/>
            <a:ext cx="2971800" cy="25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80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666"/>
          <a:stretch/>
        </p:blipFill>
        <p:spPr bwMode="auto">
          <a:xfrm>
            <a:off x="381000" y="76200"/>
            <a:ext cx="2971800" cy="25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199" y="85060"/>
            <a:ext cx="1308987" cy="9817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1000" y="76200"/>
            <a:ext cx="2971800" cy="2593571"/>
            <a:chOff x="381000" y="76200"/>
            <a:chExt cx="2971800" cy="2593571"/>
          </a:xfrm>
        </p:grpSpPr>
        <p:pic>
          <p:nvPicPr>
            <p:cNvPr id="4" name="Picture 3" descr="File:AmineTreating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0" t="1116" r="1244" b="1666"/>
            <a:stretch/>
          </p:blipFill>
          <p:spPr bwMode="auto">
            <a:xfrm>
              <a:off x="381000" y="76200"/>
              <a:ext cx="2971800" cy="2593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57199" y="85060"/>
              <a:ext cx="1308987" cy="98174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6035423"/>
      </p:ext>
    </p:extLst>
  </p:cSld>
  <p:clrMapOvr>
    <a:masterClrMapping/>
  </p:clrMapOvr>
  <p:transition spd="slow" advTm="1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2714004576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1000" y="76200"/>
            <a:ext cx="2971800" cy="2593571"/>
            <a:chOff x="381000" y="76200"/>
            <a:chExt cx="2971800" cy="2593571"/>
          </a:xfrm>
        </p:grpSpPr>
        <p:pic>
          <p:nvPicPr>
            <p:cNvPr id="4" name="Picture 3" descr="File:AmineTreating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0" t="1116" r="1244" b="1666"/>
            <a:stretch/>
          </p:blipFill>
          <p:spPr bwMode="auto">
            <a:xfrm>
              <a:off x="381000" y="76200"/>
              <a:ext cx="2971800" cy="2593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57199" y="85060"/>
              <a:ext cx="1308987" cy="981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PIndicator20131227140045783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524000" cy="1066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0"/>
            <a:ext cx="3648456" cy="27340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18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864583 0.4146465 0.2864583 0.4146465 0.5729167 0.829293 E" pathEditMode="relative" ptsTypes="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to x="287179" y="28718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04800" y="-76200"/>
            <a:ext cx="8534400" cy="7448204"/>
            <a:chOff x="381000" y="76200"/>
            <a:chExt cx="2971800" cy="2593571"/>
          </a:xfrm>
        </p:grpSpPr>
        <p:pic>
          <p:nvPicPr>
            <p:cNvPr id="4" name="Picture 3" descr="File:AmineTreating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0" t="1116" r="1244" b="1666"/>
            <a:stretch/>
          </p:blipFill>
          <p:spPr bwMode="auto">
            <a:xfrm>
              <a:off x="381000" y="76200"/>
              <a:ext cx="2971800" cy="2593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57199" y="85060"/>
              <a:ext cx="1308987" cy="98174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-1" y="0"/>
            <a:ext cx="3648456" cy="27340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97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666"/>
          <a:stretch/>
        </p:blipFill>
        <p:spPr bwMode="auto">
          <a:xfrm>
            <a:off x="-304800" y="-76200"/>
            <a:ext cx="8534400" cy="744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" y="0"/>
            <a:ext cx="3648456" cy="27340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24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2714024548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666"/>
          <a:stretch/>
        </p:blipFill>
        <p:spPr bwMode="auto">
          <a:xfrm>
            <a:off x="-304800" y="-76200"/>
            <a:ext cx="8534400" cy="744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PIndicator20131227140245502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524000" cy="1066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" y="0"/>
            <a:ext cx="3648456" cy="27340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99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864583 -0.4146465 -0.2864583 -0.4146465 -0.5729167 -0.829293 E" pathEditMode="relative" ptsTypes="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to x="34821" y="3482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666"/>
          <a:stretch/>
        </p:blipFill>
        <p:spPr bwMode="auto">
          <a:xfrm>
            <a:off x="381000" y="76200"/>
            <a:ext cx="2971800" cy="25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683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312152206286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31" y="639763"/>
            <a:ext cx="2799338" cy="1811337"/>
          </a:xfrm>
        </p:spPr>
      </p:pic>
    </p:spTree>
    <p:extLst>
      <p:ext uri="{BB962C8B-B14F-4D97-AF65-F5344CB8AC3E}">
        <p14:creationId xmlns:p14="http://schemas.microsoft.com/office/powerpoint/2010/main" val="344465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0</Words>
  <Application>Microsoft Office PowerPoint</Application>
  <PresentationFormat>Custom</PresentationFormat>
  <Paragraphs>0</Paragraphs>
  <Slides>9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 Chatura Rajapakse</cp:lastModifiedBy>
  <cp:revision>20</cp:revision>
  <dcterms:created xsi:type="dcterms:W3CDTF">2013-12-14T15:06:37Z</dcterms:created>
  <dcterms:modified xsi:type="dcterms:W3CDTF">2013-12-27T06:41:46Z</dcterms:modified>
</cp:coreProperties>
</file>