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6" r:id="rId2"/>
    <p:sldId id="297" r:id="rId3"/>
    <p:sldId id="302" r:id="rId4"/>
    <p:sldId id="300" r:id="rId5"/>
    <p:sldId id="295" r:id="rId6"/>
    <p:sldId id="301" r:id="rId7"/>
    <p:sldId id="303" r:id="rId8"/>
    <p:sldId id="261" r:id="rId9"/>
    <p:sldId id="311" r:id="rId10"/>
    <p:sldId id="304" r:id="rId11"/>
    <p:sldId id="308" r:id="rId12"/>
    <p:sldId id="307" r:id="rId13"/>
    <p:sldId id="312" r:id="rId14"/>
    <p:sldId id="313" r:id="rId15"/>
    <p:sldId id="324" r:id="rId16"/>
    <p:sldId id="314" r:id="rId17"/>
    <p:sldId id="322" r:id="rId18"/>
    <p:sldId id="325" r:id="rId19"/>
    <p:sldId id="309" r:id="rId20"/>
    <p:sldId id="327" r:id="rId21"/>
    <p:sldId id="310" r:id="rId22"/>
    <p:sldId id="326" r:id="rId23"/>
    <p:sldId id="305"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Lst>
        </p14:section>
        <p14:section name="Wrap up" id="{5BBA1A93-B239-4917-BAC7-9CBE7A60C0BF}">
          <p14:sldIdLst>
            <p14:sldId id="305"/>
            <p14:sldId id="2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66" d="100"/>
          <a:sy n="66" d="100"/>
        </p:scale>
        <p:origin x="-1200" y="-102"/>
      </p:cViewPr>
      <p:guideLst>
        <p:guide orient="horz" pos="2160"/>
        <p:guide pos="2880"/>
      </p:guideLst>
    </p:cSldViewPr>
  </p:slideViewPr>
  <p:notesTextViewPr>
    <p:cViewPr>
      <p:scale>
        <a:sx n="100" d="100"/>
        <a:sy n="100" d="100"/>
      </p:scale>
      <p:origin x="0" y="0"/>
    </p:cViewPr>
  </p:notesTextViewPr>
  <p:sorterViewPr>
    <p:cViewPr>
      <p:scale>
        <a:sx n="57" d="100"/>
        <a:sy n="57" d="100"/>
      </p:scale>
      <p:origin x="0" y="2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23/3/2014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20</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3.png"/><Relationship Id="rId7"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7.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6.wmf"/><Relationship Id="rId5" Type="http://schemas.microsoft.com/office/2007/relationships/hdphoto" Target="../media/hdphoto2.wdp"/><Relationship Id="rId10" Type="http://schemas.openxmlformats.org/officeDocument/2006/relationships/image" Target="../media/image25.wmf"/><Relationship Id="rId4" Type="http://schemas.openxmlformats.org/officeDocument/2006/relationships/image" Target="../media/image21.png"/><Relationship Id="rId9" Type="http://schemas.openxmlformats.org/officeDocument/2006/relationships/image" Target="../media/image2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wmf"/><Relationship Id="rId7" Type="http://schemas.microsoft.com/office/2007/relationships/hdphoto" Target="../media/hdphoto1.wdp"/><Relationship Id="rId12" Type="http://schemas.openxmlformats.org/officeDocument/2006/relationships/image" Target="../media/image28.png"/><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0.jpeg"/><Relationship Id="rId11" Type="http://schemas.microsoft.com/office/2007/relationships/hdphoto" Target="../media/hdphoto3.wdp"/><Relationship Id="rId5" Type="http://schemas.openxmlformats.org/officeDocument/2006/relationships/image" Target="../media/image26.wmf"/><Relationship Id="rId10" Type="http://schemas.openxmlformats.org/officeDocument/2006/relationships/image" Target="../media/image22.jpeg"/><Relationship Id="rId4" Type="http://schemas.openxmlformats.org/officeDocument/2006/relationships/image" Target="../media/image25.wmf"/><Relationship Id="rId9"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a:t>
            </a:r>
            <a:r>
              <a:rPr lang="en-US" dirty="0" smtClean="0">
                <a:solidFill>
                  <a:schemeClr val="accent6">
                    <a:lumMod val="75000"/>
                  </a:schemeClr>
                </a:solidFill>
              </a:rPr>
              <a:t>s in any order (</a:t>
            </a:r>
            <a:r>
              <a:rPr lang="en-US" dirty="0" err="1" smtClean="0">
                <a:solidFill>
                  <a:schemeClr val="accent6">
                    <a:lumMod val="75000"/>
                  </a:schemeClr>
                </a:solidFill>
              </a:rPr>
              <a:t>Ctrl+click</a:t>
            </a:r>
            <a:r>
              <a:rPr lang="en-US" dirty="0" smtClean="0">
                <a:solidFill>
                  <a:schemeClr val="accent6">
                    <a:lumMod val="75000"/>
                  </a:schemeClr>
                </a:solidFill>
              </a:rPr>
              <a:t>) a</a:t>
            </a:r>
            <a:r>
              <a:rPr lang="en-US" dirty="0" smtClean="0">
                <a:solidFill>
                  <a:schemeClr val="accent6">
                    <a:lumMod val="75000"/>
                  </a:schemeClr>
                </a:solidFill>
              </a:rPr>
              <a:t>nd </a:t>
            </a:r>
            <a:r>
              <a:rPr lang="en-US" dirty="0" smtClean="0">
                <a:solidFill>
                  <a:schemeClr val="accent6">
                    <a:lumMod val="75000"/>
                  </a:schemeClr>
                </a:solidFill>
              </a:rPr>
              <a:t>click  </a:t>
            </a:r>
            <a:r>
              <a:rPr lang="en-US" dirty="0" smtClean="0">
                <a:solidFill>
                  <a:schemeClr val="accent6">
                    <a:lumMod val="75000"/>
                  </a:schemeClr>
                </a:solidFill>
              </a:rPr>
              <a:t>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a:t>
            </a:r>
            <a:r>
              <a:rPr lang="en-US" dirty="0" smtClean="0">
                <a:solidFill>
                  <a:schemeClr val="accent6">
                    <a:lumMod val="75000"/>
                  </a:schemeClr>
                </a:solidFill>
              </a:rPr>
              <a:t>see the zooming and panning effects </a:t>
            </a:r>
            <a:r>
              <a:rPr lang="en-US" dirty="0" smtClean="0">
                <a:solidFill>
                  <a:schemeClr val="accent6">
                    <a:lumMod val="75000"/>
                  </a:schemeClr>
                </a:solidFill>
              </a:rPr>
              <a:t>generated by </a:t>
            </a:r>
            <a:r>
              <a:rPr lang="en-US" dirty="0" err="1" smtClean="0">
                <a:solidFill>
                  <a:schemeClr val="accent6">
                    <a:lumMod val="75000"/>
                  </a:schemeClr>
                </a:solidFill>
              </a:rPr>
              <a:t>PowerPointLabs</a:t>
            </a:r>
            <a:r>
              <a:rPr lang="en-US" dirty="0" smtClean="0">
                <a:solidFill>
                  <a:schemeClr val="accent6">
                    <a:lumMod val="75000"/>
                  </a:schemeClr>
                </a:solidFill>
              </a:rPr>
              <a:t>. </a:t>
            </a:r>
            <a:r>
              <a:rPr lang="en-US" dirty="0" smtClean="0">
                <a:solidFill>
                  <a:schemeClr val="accent6">
                    <a:lumMod val="75000"/>
                  </a:schemeClr>
                </a:solidFill>
              </a:rPr>
              <a:t>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a:t>
            </a:r>
            <a:r>
              <a:rPr lang="en-US" dirty="0" smtClean="0">
                <a:solidFill>
                  <a:schemeClr val="accent6">
                    <a:lumMod val="75000"/>
                  </a:schemeClr>
                </a:solidFill>
              </a:rPr>
              <a:t>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3" y="3124200"/>
            <a:ext cx="2971800" cy="369332"/>
          </a:xfrm>
          <a:prstGeom prst="rect">
            <a:avLst/>
          </a:prstGeom>
          <a:noFill/>
        </p:spPr>
        <p:txBody>
          <a:bodyPr wrap="square" rtlCol="0">
            <a:spAutoFit/>
          </a:bodyPr>
          <a:lstStyle/>
          <a:p>
            <a:r>
              <a:rPr lang="en-US" dirty="0" smtClean="0">
                <a:solidFill>
                  <a:schemeClr val="accent6">
                    <a:lumMod val="75000"/>
                  </a:schemeClr>
                </a:solidFill>
              </a:rPr>
              <a:t>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settings</a:t>
            </a:r>
            <a:r>
              <a:rPr lang="en-US" dirty="0" smtClean="0">
                <a:solidFill>
                  <a:schemeClr val="accent6">
                    <a:lumMod val="75000"/>
                  </a:schemeClr>
                </a:solidFill>
              </a:rPr>
              <a:t>.</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this </a:t>
            </a:r>
            <a:r>
              <a:rPr lang="en-US" dirty="0" smtClean="0">
                <a:solidFill>
                  <a:schemeClr val="accent6">
                    <a:lumMod val="75000"/>
                  </a:schemeClr>
                </a:solidFill>
              </a:rPr>
              <a:t>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1044</TotalTime>
  <Words>764</Words>
  <Application>Microsoft Office PowerPoint</Application>
  <PresentationFormat>On-screen Show (4:3)</PresentationFormat>
  <Paragraphs>93</Paragraphs>
  <Slides>24</Slides>
  <Notes>4</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Damithch</cp:lastModifiedBy>
  <cp:revision>55</cp:revision>
  <dcterms:created xsi:type="dcterms:W3CDTF">2006-08-16T00:00:00Z</dcterms:created>
  <dcterms:modified xsi:type="dcterms:W3CDTF">2014-03-23T06:58:22Z</dcterms:modified>
</cp:coreProperties>
</file>