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87" r:id="rId2"/>
    <p:sldId id="309" r:id="rId3"/>
    <p:sldId id="283" r:id="rId4"/>
    <p:sldId id="296" r:id="rId5"/>
    <p:sldId id="295" r:id="rId6"/>
    <p:sldId id="297" r:id="rId7"/>
    <p:sldId id="288" r:id="rId8"/>
    <p:sldId id="284" r:id="rId9"/>
    <p:sldId id="289" r:id="rId10"/>
    <p:sldId id="290" r:id="rId11"/>
    <p:sldId id="285" r:id="rId12"/>
    <p:sldId id="291" r:id="rId13"/>
    <p:sldId id="292" r:id="rId14"/>
    <p:sldId id="286" r:id="rId15"/>
    <p:sldId id="293" r:id="rId16"/>
    <p:sldId id="299" r:id="rId17"/>
    <p:sldId id="298" r:id="rId18"/>
    <p:sldId id="300" r:id="rId19"/>
    <p:sldId id="31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0E75EA2-92D8-4363-AC9E-A40A7CF98DF7}">
          <p14:sldIdLst>
            <p14:sldId id="287"/>
            <p14:sldId id="309"/>
            <p14:sldId id="283"/>
          </p14:sldIdLst>
        </p14:section>
        <p14:section name="Intro" id="{AD128D03-23F8-4214-AA64-B503AE3FD942}">
          <p14:sldIdLst>
            <p14:sldId id="296"/>
            <p14:sldId id="295"/>
            <p14:sldId id="297"/>
          </p14:sldIdLst>
        </p14:section>
        <p14:section name="Topic A" id="{40FB32EC-E8FE-48A7-BB0F-7D011D71B0FC}">
          <p14:sldIdLst>
            <p14:sldId id="288"/>
            <p14:sldId id="284"/>
            <p14:sldId id="289"/>
          </p14:sldIdLst>
        </p14:section>
        <p14:section name="Topic B" id="{425814E2-210D-48EC-9857-B79FFFC0965B}">
          <p14:sldIdLst>
            <p14:sldId id="290"/>
            <p14:sldId id="285"/>
            <p14:sldId id="291"/>
          </p14:sldIdLst>
        </p14:section>
        <p14:section name="Topic C" id="{7FD4DFBF-D52A-44AD-ADF8-2BB600541353}">
          <p14:sldIdLst>
            <p14:sldId id="292"/>
            <p14:sldId id="286"/>
            <p14:sldId id="293"/>
          </p14:sldIdLst>
        </p14:section>
        <p14:section name="Wrap up" id="{87870801-EB67-4D6F-BD5E-F0A5D4BC756B}">
          <p14:sldIdLst>
            <p14:sldId id="299"/>
            <p14:sldId id="298"/>
            <p14:sldId id="300"/>
            <p14:sldId id="31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9" autoAdjust="0"/>
    <p:restoredTop sz="94660"/>
  </p:normalViewPr>
  <p:slideViewPr>
    <p:cSldViewPr>
      <p:cViewPr varScale="1">
        <p:scale>
          <a:sx n="110" d="100"/>
          <a:sy n="110" d="100"/>
        </p:scale>
        <p:origin x="-73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00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27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2713" y="109539"/>
            <a:ext cx="822325" cy="2341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09539"/>
            <a:ext cx="2317750" cy="2341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6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52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5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4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5001" y="639764"/>
            <a:ext cx="1570038" cy="181133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85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6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4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500" b="1"/>
            </a:lvl4pPr>
            <a:lvl5pPr marL="1828800" indent="0">
              <a:buNone/>
              <a:defRPr sz="1500" b="1"/>
            </a:lvl5pPr>
            <a:lvl6pPr marL="2286000" indent="0">
              <a:buNone/>
              <a:defRPr sz="1500" b="1"/>
            </a:lvl6pPr>
            <a:lvl7pPr marL="2743200" indent="0">
              <a:buNone/>
              <a:defRPr sz="1500" b="1"/>
            </a:lvl7pPr>
            <a:lvl8pPr marL="3200400" indent="0">
              <a:buNone/>
              <a:defRPr sz="1500" b="1"/>
            </a:lvl8pPr>
            <a:lvl9pPr marL="3657600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52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50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1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57200" indent="0">
              <a:buNone/>
              <a:defRPr sz="2800"/>
            </a:lvl2pPr>
            <a:lvl3pPr marL="914400" indent="0">
              <a:buNone/>
              <a:defRPr sz="25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200" indent="0">
              <a:buNone/>
              <a:defRPr sz="13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7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5/24/2015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3" y="0"/>
            <a:ext cx="9121140" cy="68351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9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3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gendaSlide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SG" sz="6600" dirty="0" smtClean="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ü"/>
            </a:pPr>
            <a:r>
              <a:rPr lang="en-SG" sz="4800" dirty="0" smtClean="0">
                <a:solidFill>
                  <a:srgbClr val="808080"/>
                </a:solidFill>
              </a:rPr>
              <a:t>Visited bullet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SG" sz="4800" dirty="0" smtClean="0">
                <a:solidFill>
                  <a:srgbClr val="0070C0"/>
                </a:solidFill>
              </a:rPr>
              <a:t>Highlight bullet format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SG" sz="4800" dirty="0" smtClean="0">
                <a:solidFill>
                  <a:schemeClr val="bg1">
                    <a:lumMod val="85000"/>
                  </a:schemeClr>
                </a:solidFill>
              </a:rPr>
              <a:t>Unvisited bullet format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00573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BulletAgendaStartSlide Topic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B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9276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124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95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BulletAgendaEndSlide Topic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B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9276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456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BulletAgendaStartSlide Topic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B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C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45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979276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5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50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BulletAgendaEndSlide Topic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B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C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45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979276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01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BulletAgendaStartSlide Wrap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B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C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Wrap up</a:t>
            </a:r>
            <a:endParaRPr lang="en-SG" sz="4800">
              <a:solidFill>
                <a:srgbClr val="0070C0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45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9745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979276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74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0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BulletAgendaEndSlide Wrap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A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B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Topic C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Wrap up</a:t>
            </a:r>
            <a:endParaRPr lang="en-SG" sz="4800">
              <a:solidFill>
                <a:srgbClr val="0070C0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45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9745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9745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979276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54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5052420465363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58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29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5"/>
          <p:cNvSpPr/>
          <p:nvPr/>
        </p:nvSpPr>
        <p:spPr>
          <a:xfrm>
            <a:off x="1187624" y="1628800"/>
            <a:ext cx="7128792" cy="31015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0070C0"/>
                </a:solidFill>
              </a:rPr>
              <a:t>Generate agenda slides </a:t>
            </a:r>
            <a:br>
              <a:rPr lang="en-US" sz="5400" b="1" dirty="0" smtClean="0">
                <a:solidFill>
                  <a:srgbClr val="0070C0"/>
                </a:solidFill>
              </a:rPr>
            </a:br>
            <a:r>
              <a:rPr lang="en-US" sz="8000" b="1" dirty="0" smtClean="0">
                <a:solidFill>
                  <a:srgbClr val="0070C0"/>
                </a:solidFill>
              </a:rPr>
              <a:t>(text)</a:t>
            </a:r>
            <a:endParaRPr lang="en-US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72281"/>
      </p:ext>
    </p:extLst>
  </p:cSld>
  <p:clrMapOvr>
    <a:masterClrMapping/>
  </p:clrMapOvr>
  <p:transition spd="slow" advTm="2000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BulletAgendaStartSlid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Intro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A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B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9276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8602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8602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65575"/>
      </p:ext>
    </p:extLst>
  </p:cSld>
  <p:clrMapOvr>
    <a:masterClrMapping/>
  </p:clrMapOvr>
  <p:transition spd="slow" advTm="0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418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BulletAgendaEndSlide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Intro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A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B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9276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860213" y="2550056"/>
            <a:ext cx="1911160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8602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746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0">
        <p:fade/>
      </p:transition>
    </mc:Choice>
    <mc:Fallback xmlns="">
      <p:transition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BulletAgendaStartSlide Topi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A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B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 dirty="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9276" y="2550056"/>
            <a:ext cx="1911159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8602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76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476672"/>
            <a:ext cx="684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Talk outline</a:t>
            </a:r>
            <a:endParaRPr lang="en-SG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2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BulletAgendaEndSlide Topic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ptLabsAgendaTitle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SG" sz="6600">
                <a:solidFill>
                  <a:schemeClr val="bg1">
                    <a:lumMod val="75000"/>
                  </a:schemeClr>
                </a:solidFill>
              </a:rPr>
              <a:t>Talk outline</a:t>
            </a:r>
            <a:endParaRPr lang="en-SG" sz="6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PptLabsAgendaContent"/>
          <p:cNvSpPr>
            <a:spLocks noGrp="1"/>
          </p:cNvSpPr>
          <p:nvPr>
            <p:ph type="body" idx="1"/>
          </p:nvPr>
        </p:nvSpPr>
        <p:spPr>
          <a:xfrm>
            <a:off x="1403648" y="1772816"/>
            <a:ext cx="7416824" cy="4525963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buSzPct val="100000"/>
              <a:buFont typeface="Wingdings" panose="05000000000000000000" pitchFamily="2" charset="2"/>
              <a:buChar char="ü"/>
            </a:pPr>
            <a:r>
              <a:rPr lang="en-SG" sz="4800" smtClean="0">
                <a:solidFill>
                  <a:srgbClr val="808080"/>
                </a:solidFill>
              </a:rPr>
              <a:t>Intro</a:t>
            </a:r>
            <a:endParaRPr lang="en-SG" sz="4800">
              <a:solidFill>
                <a:srgbClr val="808080"/>
              </a:solidFill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SG" sz="4800" smtClean="0">
                <a:solidFill>
                  <a:srgbClr val="0070C0"/>
                </a:solidFill>
              </a:rPr>
              <a:t>Topic A</a:t>
            </a:r>
            <a:endParaRPr lang="en-SG" sz="4800">
              <a:solidFill>
                <a:srgbClr val="0070C0"/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B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Topic C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 lvl="0">
              <a:buFont typeface="Courier New" panose="02070309020205020404" pitchFamily="49" charset="0"/>
              <a:buChar char="o"/>
            </a:pPr>
            <a:r>
              <a:rPr lang="en-SG" sz="4800" smtClean="0">
                <a:solidFill>
                  <a:prstClr val="white">
                    <a:lumMod val="85000"/>
                  </a:prstClr>
                </a:solidFill>
              </a:rPr>
              <a:t>Wrap up</a:t>
            </a:r>
            <a:endParaRPr lang="en-SG" sz="4800">
              <a:solidFill>
                <a:prstClr val="white">
                  <a:lumMod val="85000"/>
                </a:prstClr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ü"/>
            </a:pPr>
            <a:endParaRPr lang="en-SG" sz="4800">
              <a:solidFill>
                <a:srgbClr val="808080"/>
              </a:solidFill>
            </a:endParaRPr>
          </a:p>
        </p:txBody>
      </p:sp>
      <p:sp>
        <p:nvSpPr>
          <p:cNvPr id="4" name="PptLabsAgendaBulletLinkShapeIntro" hidden="1">
            <a:hlinkClick r:id="rId2" action="ppaction://hlinksldjump"/>
          </p:cNvPr>
          <p:cNvSpPr/>
          <p:nvPr/>
        </p:nvSpPr>
        <p:spPr>
          <a:xfrm>
            <a:off x="1974513" y="1818536"/>
            <a:ext cx="1337056" cy="73152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PptLabsAgendaBulletLinkShapeTopic A" hidden="1">
            <a:hlinkClick r:id="rId3" action="ppaction://hlinksldjump"/>
          </p:cNvPr>
          <p:cNvSpPr/>
          <p:nvPr/>
        </p:nvSpPr>
        <p:spPr>
          <a:xfrm>
            <a:off x="1979276" y="2550056"/>
            <a:ext cx="1911159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PptLabsAgendaBulletLinkShapeTopic B" hidden="1">
            <a:hlinkClick r:id="rId4" action="ppaction://hlinksldjump"/>
          </p:cNvPr>
          <p:cNvSpPr/>
          <p:nvPr/>
        </p:nvSpPr>
        <p:spPr>
          <a:xfrm>
            <a:off x="1860213" y="3427880"/>
            <a:ext cx="189052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PptLabsAgendaBulletLinkShapeTopic C" hidden="1">
            <a:hlinkClick r:id="rId5" action="ppaction://hlinksldjump"/>
          </p:cNvPr>
          <p:cNvSpPr/>
          <p:nvPr/>
        </p:nvSpPr>
        <p:spPr>
          <a:xfrm>
            <a:off x="1860213" y="4305704"/>
            <a:ext cx="1884172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PptLabsAgendaBulletLinkShapeWrap up" hidden="1">
            <a:hlinkClick r:id="rId6" action="ppaction://hlinksldjump"/>
          </p:cNvPr>
          <p:cNvSpPr/>
          <p:nvPr/>
        </p:nvSpPr>
        <p:spPr>
          <a:xfrm>
            <a:off x="1860213" y="5183528"/>
            <a:ext cx="2255647" cy="87782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6291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126</Words>
  <Application>Microsoft Office PowerPoint</Application>
  <PresentationFormat>On-screen Show (4:3)</PresentationFormat>
  <Paragraphs>66</Paragraphs>
  <Slides>19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Talk outline</vt:lpstr>
      <vt:lpstr>PowerPoint Presentation</vt:lpstr>
      <vt:lpstr>PowerPoint Presentation</vt:lpstr>
      <vt:lpstr>Talk outline</vt:lpstr>
      <vt:lpstr>PowerPoint Presentation</vt:lpstr>
      <vt:lpstr>Talk outline</vt:lpstr>
      <vt:lpstr>Talk outline</vt:lpstr>
      <vt:lpstr>PowerPoint Presentation</vt:lpstr>
      <vt:lpstr>Talk outline</vt:lpstr>
      <vt:lpstr>Talk outline</vt:lpstr>
      <vt:lpstr>PowerPoint Presentation</vt:lpstr>
      <vt:lpstr>Talk outline</vt:lpstr>
      <vt:lpstr>Talk outline</vt:lpstr>
      <vt:lpstr>PowerPoint Presentation</vt:lpstr>
      <vt:lpstr>Talk outline</vt:lpstr>
      <vt:lpstr>Talk outline</vt:lpstr>
      <vt:lpstr>PowerPoint Presentation</vt:lpstr>
      <vt:lpstr>Talk outline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 Chatura Rajapakse</dc:creator>
  <cp:lastModifiedBy>Damith Chatura Rajapakse</cp:lastModifiedBy>
  <cp:revision>40</cp:revision>
  <dcterms:created xsi:type="dcterms:W3CDTF">2013-12-24T07:09:11Z</dcterms:created>
  <dcterms:modified xsi:type="dcterms:W3CDTF">2015-05-24T12:52:51Z</dcterms:modified>
</cp:coreProperties>
</file>