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96" r:id="rId2"/>
    <p:sldId id="297" r:id="rId3"/>
    <p:sldId id="302" r:id="rId4"/>
    <p:sldId id="328" r:id="rId5"/>
    <p:sldId id="329" r:id="rId6"/>
    <p:sldId id="330" r:id="rId7"/>
    <p:sldId id="300" r:id="rId8"/>
    <p:sldId id="295" r:id="rId9"/>
    <p:sldId id="301" r:id="rId10"/>
    <p:sldId id="303" r:id="rId11"/>
    <p:sldId id="261" r:id="rId12"/>
    <p:sldId id="311" r:id="rId13"/>
    <p:sldId id="304" r:id="rId14"/>
    <p:sldId id="308" r:id="rId15"/>
    <p:sldId id="307" r:id="rId16"/>
    <p:sldId id="312" r:id="rId17"/>
    <p:sldId id="313" r:id="rId18"/>
    <p:sldId id="324" r:id="rId19"/>
    <p:sldId id="314" r:id="rId20"/>
    <p:sldId id="322" r:id="rId21"/>
    <p:sldId id="325" r:id="rId22"/>
    <p:sldId id="309" r:id="rId23"/>
    <p:sldId id="327" r:id="rId24"/>
    <p:sldId id="310" r:id="rId25"/>
    <p:sldId id="326" r:id="rId26"/>
    <p:sldId id="331" r:id="rId27"/>
    <p:sldId id="332" r:id="rId28"/>
    <p:sldId id="333" r:id="rId29"/>
    <p:sldId id="334" r:id="rId30"/>
    <p:sldId id="335" r:id="rId31"/>
    <p:sldId id="336" r:id="rId32"/>
    <p:sldId id="305" r:id="rId33"/>
    <p:sldId id="29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Lst>
        </p14:section>
        <p14:section name="Highlight bullet points" id="{12666BEC-665C-4E56-87DC-9427DEF860FB}">
          <p14:sldIdLst>
            <p14:sldId id="328"/>
            <p14:sldId id="329"/>
            <p14:sldId id="33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 id="331"/>
          </p14:sldIdLst>
        </p14:section>
        <p14:section name="Shapes Lab" id="{5FA21AB1-D2E0-43AB-9D6E-D4B133EACC31}">
          <p14:sldIdLst>
            <p14:sldId id="332"/>
            <p14:sldId id="333"/>
            <p14:sldId id="334"/>
          </p14:sldIdLst>
        </p14:section>
        <p14:section name="Colors Lab" id="{3DEF2636-1A90-4639-ABFD-29379F8F0940}">
          <p14:sldIdLst>
            <p14:sldId id="335"/>
            <p14:sldId id="336"/>
          </p14:sldIdLst>
        </p14:section>
        <p14:section name="Wrap up" id="{5BBA1A93-B239-4917-BAC7-9CBE7A60C0BF}">
          <p14:sldIdLst>
            <p14:sldId id="305"/>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16" autoAdjust="0"/>
  </p:normalViewPr>
  <p:slideViewPr>
    <p:cSldViewPr>
      <p:cViewPr varScale="1">
        <p:scale>
          <a:sx n="71" d="100"/>
          <a:sy n="71" d="100"/>
        </p:scale>
        <p:origin x="1194" y="78"/>
      </p:cViewPr>
      <p:guideLst>
        <p:guide orient="horz" pos="2160"/>
        <p:guide pos="2880"/>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18/7/2014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22</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26</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28</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29</a:t>
            </a:fld>
            <a:endParaRPr lang="en-SG"/>
          </a:p>
        </p:txBody>
      </p:sp>
    </p:spTree>
    <p:extLst>
      <p:ext uri="{BB962C8B-B14F-4D97-AF65-F5344CB8AC3E}">
        <p14:creationId xmlns:p14="http://schemas.microsoft.com/office/powerpoint/2010/main" val="147349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5.png"/><Relationship Id="rId7" Type="http://schemas.openxmlformats.org/officeDocument/2006/relationships/customXml" Target="../ink/ink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6.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8.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6.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3.jpeg"/><Relationship Id="rId11" Type="http://schemas.openxmlformats.org/officeDocument/2006/relationships/image" Target="../media/image27.wmf"/><Relationship Id="rId5" Type="http://schemas.microsoft.com/office/2007/relationships/hdphoto" Target="../media/hdphoto2.wdp"/><Relationship Id="rId10" Type="http://schemas.openxmlformats.org/officeDocument/2006/relationships/image" Target="../media/image26.wmf"/><Relationship Id="rId4" Type="http://schemas.openxmlformats.org/officeDocument/2006/relationships/image" Target="../media/image22.png"/><Relationship Id="rId9" Type="http://schemas.openxmlformats.org/officeDocument/2006/relationships/image" Target="../media/image2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5.wmf"/><Relationship Id="rId7" Type="http://schemas.microsoft.com/office/2007/relationships/hdphoto" Target="../media/hdphoto1.wdp"/><Relationship Id="rId12" Type="http://schemas.openxmlformats.org/officeDocument/2006/relationships/image" Target="../media/image29.png"/><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1.jpeg"/><Relationship Id="rId11" Type="http://schemas.microsoft.com/office/2007/relationships/hdphoto" Target="../media/hdphoto3.wdp"/><Relationship Id="rId5" Type="http://schemas.openxmlformats.org/officeDocument/2006/relationships/image" Target="../media/image27.wmf"/><Relationship Id="rId10" Type="http://schemas.openxmlformats.org/officeDocument/2006/relationships/image" Target="../media/image23.jpeg"/><Relationship Id="rId4" Type="http://schemas.openxmlformats.org/officeDocument/2006/relationships/image" Target="../media/image26.wmf"/><Relationship Id="rId9" Type="http://schemas.microsoft.com/office/2007/relationships/hdphoto" Target="../media/hdphoto2.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www.comp.nus.edu.sg/~pptlabs/doc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End201402171123497691">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220"/>
          <a:stretch/>
        </p:blipFill>
        <p:spPr bwMode="auto">
          <a:xfrm>
            <a:off x="1905000" y="1524000"/>
            <a:ext cx="5295900" cy="378732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2908466" y="3048001"/>
            <a:ext cx="4787735" cy="609600"/>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ardrop 5"/>
          <p:cNvSpPr/>
          <p:nvPr/>
        </p:nvSpPr>
        <p:spPr>
          <a:xfrm>
            <a:off x="1143000" y="3048000"/>
            <a:ext cx="1765465" cy="1676400"/>
          </a:xfrm>
          <a:prstGeom prst="teardrop">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741783"/>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665583"/>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click the drop down menu </a:t>
            </a:r>
          </a:p>
          <a:p>
            <a:endParaRPr lang="en-US" dirty="0">
              <a:solidFill>
                <a:schemeClr val="accent6">
                  <a:lumMod val="75000"/>
                </a:schemeClr>
              </a:solidFill>
            </a:endParaRPr>
          </a:p>
          <a:p>
            <a:r>
              <a:rPr lang="en-US" dirty="0" smtClean="0">
                <a:solidFill>
                  <a:schemeClr val="accent6">
                    <a:lumMod val="75000"/>
                  </a:schemeClr>
                </a:solidFill>
              </a:rPr>
              <a:t>of                 button. </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462213"/>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button to start recording. When you </a:t>
            </a:r>
          </a:p>
          <a:p>
            <a:endParaRPr lang="en-US" dirty="0">
              <a:solidFill>
                <a:schemeClr val="accent6">
                  <a:lumMod val="75000"/>
                </a:schemeClr>
              </a:solidFill>
            </a:endParaRPr>
          </a:p>
          <a:p>
            <a:r>
              <a:rPr lang="en-US" dirty="0" smtClean="0">
                <a:solidFill>
                  <a:schemeClr val="accent6">
                    <a:lumMod val="75000"/>
                  </a:schemeClr>
                </a:solidFill>
              </a:rPr>
              <a:t>click          button, the record will be auto-</a:t>
            </a:r>
          </a:p>
          <a:p>
            <a:endParaRPr lang="en-US" dirty="0">
              <a:solidFill>
                <a:schemeClr val="accent6">
                  <a:lumMod val="75000"/>
                </a:schemeClr>
              </a:solidFill>
            </a:endParaRPr>
          </a:p>
          <a:p>
            <a:r>
              <a:rPr lang="en-US" dirty="0" smtClean="0">
                <a:solidFill>
                  <a:schemeClr val="accent6">
                    <a:lumMod val="75000"/>
                  </a:schemeClr>
                </a:solidFill>
              </a:rPr>
              <a:t>embedded on the slide, and you can check it in the panel.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1143000" y="1447800"/>
            <a:ext cx="609600" cy="966216"/>
          </a:xfrm>
          <a:prstGeom prst="rect">
            <a:avLst/>
          </a:prstGeom>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Tree>
    <p:extLst>
      <p:ext uri="{BB962C8B-B14F-4D97-AF65-F5344CB8AC3E}">
        <p14:creationId xmlns:p14="http://schemas.microsoft.com/office/powerpoint/2010/main" val="199925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9070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it will </a:t>
            </a:r>
          </a:p>
          <a:p>
            <a:endParaRPr lang="en-US" dirty="0" smtClean="0">
              <a:solidFill>
                <a:schemeClr val="accent6">
                  <a:lumMod val="75000"/>
                </a:schemeClr>
              </a:solidFill>
            </a:endParaRPr>
          </a:p>
          <a:p>
            <a:r>
              <a:rPr lang="en-US" dirty="0" smtClean="0">
                <a:solidFill>
                  <a:schemeClr val="accent6">
                    <a:lumMod val="75000"/>
                  </a:schemeClr>
                </a:solidFill>
              </a:rPr>
              <a:t>bring you 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732504"/>
            <a:ext cx="609600" cy="975360"/>
          </a:xfrm>
          <a:prstGeom prst="rect">
            <a:avLst/>
          </a:prstGeom>
        </p:spPr>
      </p:pic>
      <p:pic>
        <p:nvPicPr>
          <p:cNvPr id="3" name="Picture 2"/>
          <p:cNvPicPr>
            <a:picLocks noChangeAspect="1"/>
          </p:cNvPicPr>
          <p:nvPr/>
        </p:nvPicPr>
        <p:blipFill>
          <a:blip r:embed="rId4"/>
          <a:stretch>
            <a:fillRect/>
          </a:stretch>
        </p:blipFill>
        <p:spPr>
          <a:xfrm>
            <a:off x="4038600" y="155812"/>
            <a:ext cx="4907639" cy="6705600"/>
          </a:xfrm>
          <a:prstGeom prst="rect">
            <a:avLst/>
          </a:prstGeom>
        </p:spPr>
      </p:pic>
      <p:sp>
        <p:nvSpPr>
          <p:cNvPr id="9" name="[TextBox 6]"/>
          <p:cNvSpPr txBox="1"/>
          <p:nvPr/>
        </p:nvSpPr>
        <p:spPr>
          <a:xfrm>
            <a:off x="457200" y="2485104"/>
            <a:ext cx="3505200" cy="1908215"/>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on the shape you want to add into the Lab, and select “Add to Custom Shapes”. Then you should see your shape in the panel and waiting for name editing.</a:t>
            </a:r>
            <a:endParaRPr lang="en-SG" dirty="0">
              <a:solidFill>
                <a:schemeClr val="accent6">
                  <a:lumMod val="75000"/>
                </a:schemeClr>
              </a:solidFill>
            </a:endParaRPr>
          </a:p>
        </p:txBody>
      </p:sp>
      <p:sp>
        <p:nvSpPr>
          <p:cNvPr id="10" name="[TextBox 6]"/>
          <p:cNvSpPr txBox="1"/>
          <p:nvPr/>
        </p:nvSpPr>
        <p:spPr>
          <a:xfrm>
            <a:off x="457200" y="4894183"/>
            <a:ext cx="35052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finishing name editing, press enter to confirm. Alternatively, you could click on any where else to confirm the change.</a:t>
            </a:r>
          </a:p>
        </p:txBody>
      </p:sp>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9070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it will </a:t>
            </a:r>
          </a:p>
          <a:p>
            <a:endParaRPr lang="en-US" dirty="0" smtClean="0">
              <a:solidFill>
                <a:schemeClr val="accent6">
                  <a:lumMod val="75000"/>
                </a:schemeClr>
              </a:solidFill>
            </a:endParaRPr>
          </a:p>
          <a:p>
            <a:r>
              <a:rPr lang="en-US" dirty="0" smtClean="0">
                <a:solidFill>
                  <a:schemeClr val="accent6">
                    <a:lumMod val="75000"/>
                  </a:schemeClr>
                </a:solidFill>
              </a:rPr>
              <a:t>bring you the Shapes Lab Panel.</a:t>
            </a:r>
            <a:endParaRPr lang="en-SG" dirty="0">
              <a:solidFill>
                <a:schemeClr val="accent6">
                  <a:lumMod val="75000"/>
                </a:schemeClr>
              </a:solidFill>
            </a:endParaRPr>
          </a:p>
        </p:txBody>
      </p:sp>
      <p:pic>
        <p:nvPicPr>
          <p:cNvPr id="3" name="Picture 2"/>
          <p:cNvPicPr>
            <a:picLocks noChangeAspect="1"/>
          </p:cNvPicPr>
          <p:nvPr/>
        </p:nvPicPr>
        <p:blipFill>
          <a:blip r:embed="rId3"/>
          <a:stretch>
            <a:fillRect/>
          </a:stretch>
        </p:blipFill>
        <p:spPr>
          <a:xfrm>
            <a:off x="4038600" y="155812"/>
            <a:ext cx="4907639" cy="6705600"/>
          </a:xfrm>
          <a:prstGeom prst="rect">
            <a:avLst/>
          </a:prstGeom>
        </p:spPr>
      </p:pic>
      <p:sp>
        <p:nvSpPr>
          <p:cNvPr id="9" name="[TextBox 6]"/>
          <p:cNvSpPr txBox="1"/>
          <p:nvPr/>
        </p:nvSpPr>
        <p:spPr>
          <a:xfrm>
            <a:off x="457200" y="2485104"/>
            <a:ext cx="3505200" cy="1908215"/>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on the shape you want to add into the Lab, and select “Add to Custom Shapes”. Then you should see your shape in the panel and waiting for name editing.</a:t>
            </a:r>
            <a:endParaRPr lang="en-SG" dirty="0">
              <a:solidFill>
                <a:schemeClr val="accent6">
                  <a:lumMod val="75000"/>
                </a:schemeClr>
              </a:solidFill>
            </a:endParaRPr>
          </a:p>
        </p:txBody>
      </p:sp>
      <p:sp>
        <p:nvSpPr>
          <p:cNvPr id="10" name="[TextBox 6]"/>
          <p:cNvSpPr txBox="1"/>
          <p:nvPr/>
        </p:nvSpPr>
        <p:spPr>
          <a:xfrm>
            <a:off x="457200" y="4894183"/>
            <a:ext cx="35052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finishing name editing, press enter to confirm. Alternatively, you could click on any where else to confirm the change.</a:t>
            </a:r>
          </a:p>
        </p:txBody>
      </p:sp>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Colors Lab </a:t>
            </a:r>
            <a:r>
              <a:rPr lang="en-US" dirty="0" smtClean="0">
                <a:solidFill>
                  <a:schemeClr val="accent6">
                    <a:lumMod val="75000"/>
                  </a:schemeClr>
                </a:solidFill>
              </a:rPr>
              <a:t>features</a:t>
            </a:r>
            <a:endParaRPr lang="en-SG" dirty="0">
              <a:solidFill>
                <a:schemeClr val="accent6">
                  <a:lumMod val="75000"/>
                </a:schemeClr>
              </a:solidFill>
            </a:endParaRPr>
          </a:p>
        </p:txBody>
      </p:sp>
      <p:sp>
        <p:nvSpPr>
          <p:cNvPr id="15" name="Rectangle 212"/>
          <p:cNvSpPr/>
          <p:nvPr/>
        </p:nvSpPr>
        <p:spPr>
          <a:xfrm>
            <a:off x="2336951" y="28194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4"/>
          <p:cNvSpPr/>
          <p:nvPr/>
        </p:nvSpPr>
        <p:spPr>
          <a:xfrm rot="16200000">
            <a:off x="2405906" y="2892603"/>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0"/>
          <p:cNvSpPr/>
          <p:nvPr/>
        </p:nvSpPr>
        <p:spPr>
          <a:xfrm>
            <a:off x="2810529" y="2878437"/>
            <a:ext cx="282242" cy="315901"/>
          </a:xfrm>
          <a:custGeom>
            <a:avLst/>
            <a:gdLst>
              <a:gd name="connsiteX0" fmla="*/ 0 w 266700"/>
              <a:gd name="connsiteY0" fmla="*/ 23813 h 302419"/>
              <a:gd name="connsiteX1" fmla="*/ 259556 w 266700"/>
              <a:gd name="connsiteY1" fmla="*/ 302419 h 302419"/>
              <a:gd name="connsiteX2" fmla="*/ 266700 w 266700"/>
              <a:gd name="connsiteY2" fmla="*/ 0 h 302419"/>
              <a:gd name="connsiteX3" fmla="*/ 0 w 266700"/>
              <a:gd name="connsiteY3" fmla="*/ 23813 h 302419"/>
            </a:gdLst>
            <a:ahLst/>
            <a:cxnLst>
              <a:cxn ang="0">
                <a:pos x="connsiteX0" y="connsiteY0"/>
              </a:cxn>
              <a:cxn ang="0">
                <a:pos x="connsiteX1" y="connsiteY1"/>
              </a:cxn>
              <a:cxn ang="0">
                <a:pos x="connsiteX2" y="connsiteY2"/>
              </a:cxn>
              <a:cxn ang="0">
                <a:pos x="connsiteX3" y="connsiteY3"/>
              </a:cxn>
            </a:cxnLst>
            <a:rect l="l" t="t" r="r" b="b"/>
            <a:pathLst>
              <a:path w="266700" h="302419">
                <a:moveTo>
                  <a:pt x="0" y="23813"/>
                </a:moveTo>
                <a:lnTo>
                  <a:pt x="259556" y="302419"/>
                </a:lnTo>
                <a:lnTo>
                  <a:pt x="266700" y="0"/>
                </a:lnTo>
                <a:lnTo>
                  <a:pt x="0" y="2381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69"/>
          <p:cNvGrpSpPr/>
          <p:nvPr/>
        </p:nvGrpSpPr>
        <p:grpSpPr>
          <a:xfrm rot="2832674">
            <a:off x="2559710" y="2958969"/>
            <a:ext cx="354223" cy="575756"/>
            <a:chOff x="2833184" y="5597530"/>
            <a:chExt cx="354106" cy="575566"/>
          </a:xfrm>
        </p:grpSpPr>
        <p:sp>
          <p:nvSpPr>
            <p:cNvPr id="20" name="Rounded Rectangle 215"/>
            <p:cNvSpPr/>
            <p:nvPr/>
          </p:nvSpPr>
          <p:spPr>
            <a:xfrm>
              <a:off x="2833184" y="5833301"/>
              <a:ext cx="354106" cy="339795"/>
            </a:xfrm>
            <a:custGeom>
              <a:avLst/>
              <a:gdLst>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919" h="246465">
                  <a:moveTo>
                    <a:pt x="0" y="0"/>
                  </a:moveTo>
                  <a:lnTo>
                    <a:pt x="277919" y="0"/>
                  </a:lnTo>
                  <a:lnTo>
                    <a:pt x="277919" y="29657"/>
                  </a:lnTo>
                  <a:cubicBezTo>
                    <a:pt x="277919" y="48419"/>
                    <a:pt x="262709" y="63629"/>
                    <a:pt x="243947" y="63629"/>
                  </a:cubicBezTo>
                  <a:lnTo>
                    <a:pt x="168190" y="63629"/>
                  </a:lnTo>
                  <a:cubicBezTo>
                    <a:pt x="158127" y="94102"/>
                    <a:pt x="195874" y="215992"/>
                    <a:pt x="183567" y="246465"/>
                  </a:cubicBezTo>
                  <a:cubicBezTo>
                    <a:pt x="171260" y="276938"/>
                    <a:pt x="106657" y="276938"/>
                    <a:pt x="94350" y="246465"/>
                  </a:cubicBezTo>
                  <a:cubicBezTo>
                    <a:pt x="82043" y="215992"/>
                    <a:pt x="119791" y="94102"/>
                    <a:pt x="109728" y="63629"/>
                  </a:cubicBezTo>
                  <a:lnTo>
                    <a:pt x="33972" y="63629"/>
                  </a:lnTo>
                  <a:cubicBezTo>
                    <a:pt x="15210" y="63629"/>
                    <a:pt x="0" y="48419"/>
                    <a:pt x="0" y="29657"/>
                  </a:cubicBezTo>
                  <a:lnTo>
                    <a:pt x="0" y="0"/>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67"/>
            <p:cNvSpPr/>
            <p:nvPr/>
          </p:nvSpPr>
          <p:spPr>
            <a:xfrm>
              <a:off x="2833184" y="5597530"/>
              <a:ext cx="354106" cy="230801"/>
            </a:xfrm>
            <a:prstGeom prst="rect">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lowchart: Manual Input 68"/>
            <p:cNvSpPr/>
            <p:nvPr/>
          </p:nvSpPr>
          <p:spPr>
            <a:xfrm>
              <a:off x="2833184" y="5657689"/>
              <a:ext cx="354106" cy="17561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2906 w 10000"/>
                <a:gd name="connsiteY1" fmla="*/ 152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2906 w 10000"/>
                <a:gd name="connsiteY1" fmla="*/ 1528 h 10000"/>
                <a:gd name="connsiteX2" fmla="*/ 6470 w 10000"/>
                <a:gd name="connsiteY2" fmla="*/ 652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2000 h 10000"/>
                <a:gd name="connsiteX0" fmla="*/ 0 w 10000"/>
                <a:gd name="connsiteY0" fmla="*/ 7262 h 15262"/>
                <a:gd name="connsiteX1" fmla="*/ 2906 w 10000"/>
                <a:gd name="connsiteY1" fmla="*/ 6790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4453 w 10000"/>
                <a:gd name="connsiteY2" fmla="*/ 2190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8153 h 16153"/>
                <a:gd name="connsiteX1" fmla="*/ 2772 w 10000"/>
                <a:gd name="connsiteY1" fmla="*/ 4834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 name="connsiteX0" fmla="*/ 0 w 10000"/>
                <a:gd name="connsiteY0" fmla="*/ 8153 h 16153"/>
                <a:gd name="connsiteX1" fmla="*/ 2100 w 10000"/>
                <a:gd name="connsiteY1" fmla="*/ 3958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6153">
                  <a:moveTo>
                    <a:pt x="0" y="8153"/>
                  </a:moveTo>
                  <a:cubicBezTo>
                    <a:pt x="462" y="6267"/>
                    <a:pt x="1313" y="4000"/>
                    <a:pt x="2100" y="3958"/>
                  </a:cubicBezTo>
                  <a:cubicBezTo>
                    <a:pt x="2887" y="3916"/>
                    <a:pt x="3915" y="8556"/>
                    <a:pt x="4722" y="7899"/>
                  </a:cubicBezTo>
                  <a:cubicBezTo>
                    <a:pt x="5529" y="7242"/>
                    <a:pt x="6061" y="306"/>
                    <a:pt x="6941" y="15"/>
                  </a:cubicBezTo>
                  <a:cubicBezTo>
                    <a:pt x="7821" y="-276"/>
                    <a:pt x="9412" y="3609"/>
                    <a:pt x="10000" y="6153"/>
                  </a:cubicBezTo>
                  <a:lnTo>
                    <a:pt x="10000" y="16153"/>
                  </a:lnTo>
                  <a:lnTo>
                    <a:pt x="0" y="16153"/>
                  </a:lnTo>
                  <a:lnTo>
                    <a:pt x="0" y="8153"/>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929389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7" name="[TextBox 6]"/>
          <p:cNvSpPr txBox="1"/>
          <p:nvPr/>
        </p:nvSpPr>
        <p:spPr>
          <a:xfrm>
            <a:off x="685800" y="1044410"/>
            <a:ext cx="51054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Colors Lab Panel</a:t>
            </a:r>
            <a:r>
              <a:rPr lang="en-US" dirty="0" smtClean="0">
                <a:solidFill>
                  <a:schemeClr val="accent6">
                    <a:lumMod val="75000"/>
                  </a:schemeClr>
                </a:solidFill>
              </a:rPr>
              <a:t> at the right side of </a:t>
            </a:r>
          </a:p>
          <a:p>
            <a:r>
              <a:rPr lang="en-US" dirty="0" smtClean="0">
                <a:solidFill>
                  <a:schemeClr val="accent6">
                    <a:lumMod val="75000"/>
                  </a:schemeClr>
                </a:solidFill>
              </a:rPr>
              <a:t>your screen.</a:t>
            </a:r>
            <a:endParaRPr lang="en-SG" dirty="0">
              <a:solidFill>
                <a:schemeClr val="accent6">
                  <a:lumMod val="75000"/>
                </a:schemeClr>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395" y="838200"/>
            <a:ext cx="622852" cy="914400"/>
          </a:xfrm>
          <a:prstGeom prst="rect">
            <a:avLst/>
          </a:prstGeom>
        </p:spPr>
      </p:pic>
      <p:sp>
        <p:nvSpPr>
          <p:cNvPr id="9" name="[Picture 3]"/>
          <p:cNvSpPr txBox="1"/>
          <p:nvPr/>
        </p:nvSpPr>
        <p:spPr>
          <a:xfrm>
            <a:off x="685800" y="2435733"/>
            <a:ext cx="48006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following shape:</a:t>
            </a:r>
            <a:endParaRPr lang="en-SG" dirty="0">
              <a:solidFill>
                <a:schemeClr val="accent6">
                  <a:lumMod val="75000"/>
                </a:schemeClr>
              </a:solidFill>
            </a:endParaRPr>
          </a:p>
        </p:txBody>
      </p:sp>
      <p:sp>
        <p:nvSpPr>
          <p:cNvPr id="11" name="[Picture 3]"/>
          <p:cNvSpPr txBox="1"/>
          <p:nvPr/>
        </p:nvSpPr>
        <p:spPr>
          <a:xfrm>
            <a:off x="685800" y="4059294"/>
            <a:ext cx="4953000" cy="2185214"/>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Then you can </a:t>
            </a:r>
            <a:r>
              <a:rPr lang="en-US" b="1" dirty="0" smtClean="0">
                <a:solidFill>
                  <a:schemeClr val="accent6">
                    <a:lumMod val="75000"/>
                  </a:schemeClr>
                </a:solidFill>
              </a:rPr>
              <a:t>drag</a:t>
            </a:r>
            <a:r>
              <a:rPr lang="en-US" dirty="0" smtClean="0">
                <a:solidFill>
                  <a:schemeClr val="accent6">
                    <a:lumMod val="75000"/>
                  </a:schemeClr>
                </a:solidFill>
              </a:rPr>
              <a:t> or </a:t>
            </a:r>
            <a:r>
              <a:rPr lang="en-US" b="1" dirty="0" smtClean="0">
                <a:solidFill>
                  <a:schemeClr val="accent6">
                    <a:lumMod val="75000"/>
                  </a:schemeClr>
                </a:solidFill>
              </a:rPr>
              <a:t>click</a:t>
            </a:r>
            <a:r>
              <a:rPr lang="en-US" dirty="0" smtClean="0">
                <a:solidFill>
                  <a:schemeClr val="accent6">
                    <a:lumMod val="75000"/>
                  </a:schemeClr>
                </a:solidFill>
              </a:rPr>
              <a:t> this            button in </a:t>
            </a:r>
          </a:p>
          <a:p>
            <a:endParaRPr lang="en-US" dirty="0">
              <a:solidFill>
                <a:schemeClr val="accent6">
                  <a:lumMod val="75000"/>
                </a:schemeClr>
              </a:solidFill>
            </a:endParaRPr>
          </a:p>
          <a:p>
            <a:r>
              <a:rPr lang="en-US" dirty="0" smtClean="0">
                <a:solidFill>
                  <a:schemeClr val="accent6">
                    <a:lumMod val="75000"/>
                  </a:schemeClr>
                </a:solidFill>
              </a:rPr>
              <a:t>the panel to change the selected shape’s </a:t>
            </a:r>
            <a:r>
              <a:rPr lang="en-US" b="1" dirty="0" smtClean="0">
                <a:solidFill>
                  <a:schemeClr val="accent6">
                    <a:lumMod val="75000"/>
                  </a:schemeClr>
                </a:solidFill>
              </a:rPr>
              <a:t>FONT</a:t>
            </a:r>
            <a:r>
              <a:rPr lang="en-US" dirty="0">
                <a:solidFill>
                  <a:schemeClr val="accent6">
                    <a:lumMod val="75000"/>
                  </a:schemeClr>
                </a:solidFill>
              </a:rPr>
              <a:t> </a:t>
            </a:r>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color, or this</a:t>
            </a:r>
            <a:r>
              <a:rPr lang="en-SG" dirty="0" smtClean="0">
                <a:solidFill>
                  <a:schemeClr val="accent6">
                    <a:lumMod val="75000"/>
                  </a:schemeClr>
                </a:solidFill>
              </a:rPr>
              <a:t>             button to change its </a:t>
            </a:r>
            <a:r>
              <a:rPr lang="en-SG" b="1" dirty="0" smtClean="0">
                <a:solidFill>
                  <a:schemeClr val="accent6">
                    <a:lumMod val="75000"/>
                  </a:schemeClr>
                </a:solidFill>
              </a:rPr>
              <a:t>LINE</a:t>
            </a:r>
            <a:r>
              <a:rPr lang="en-SG" dirty="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 </a:t>
            </a:r>
          </a:p>
          <a:p>
            <a:endParaRPr lang="en-SG" dirty="0">
              <a:solidFill>
                <a:schemeClr val="accent6">
                  <a:lumMod val="75000"/>
                </a:schemeClr>
              </a:solidFill>
            </a:endParaRPr>
          </a:p>
          <a:p>
            <a:r>
              <a:rPr lang="en-SG" dirty="0" smtClean="0">
                <a:solidFill>
                  <a:schemeClr val="accent6">
                    <a:lumMod val="75000"/>
                  </a:schemeClr>
                </a:solidFill>
              </a:rPr>
              <a:t>or this            button to change its </a:t>
            </a:r>
            <a:r>
              <a:rPr lang="en-SG" b="1" dirty="0" smtClean="0">
                <a:solidFill>
                  <a:schemeClr val="accent6">
                    <a:lumMod val="75000"/>
                  </a:schemeClr>
                </a:solidFill>
              </a:rPr>
              <a:t>FILL</a:t>
            </a:r>
            <a:r>
              <a:rPr lang="en-SG" dirty="0" smtClean="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a:t>
            </a:r>
            <a:endParaRPr lang="en-SG" dirty="0">
              <a:solidFill>
                <a:schemeClr val="accent6">
                  <a:lumMod val="75000"/>
                </a:schemeClr>
              </a:solidFill>
            </a:endParaRPr>
          </a:p>
        </p:txBody>
      </p:sp>
      <p:sp>
        <p:nvSpPr>
          <p:cNvPr id="12" name="圆角矩形 11"/>
          <p:cNvSpPr/>
          <p:nvPr/>
        </p:nvSpPr>
        <p:spPr>
          <a:xfrm>
            <a:off x="1314450" y="3053602"/>
            <a:ext cx="3516134" cy="803374"/>
          </a:xfrm>
          <a:prstGeom prst="roundRect">
            <a:avLst/>
          </a:prstGeom>
          <a:solidFill>
            <a:srgbClr val="4D74B9"/>
          </a:solidFill>
          <a:ln>
            <a:solidFill>
              <a:srgbClr val="4D7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rgbClr val="FFFFFF"/>
                </a:solidFill>
              </a:rPr>
              <a:t>Select me!</a:t>
            </a:r>
            <a:endParaRPr lang="zh-CN" altLang="en-US" sz="4000" dirty="0">
              <a:solidFill>
                <a:srgbClr val="FFFFFF"/>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552" y="4153943"/>
            <a:ext cx="419048" cy="42857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0077" y="5272315"/>
            <a:ext cx="419048" cy="428571"/>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7800" y="5815937"/>
            <a:ext cx="419048" cy="428571"/>
          </a:xfrm>
          <a:prstGeom prst="rect">
            <a:avLst/>
          </a:prstGeom>
        </p:spPr>
      </p:pic>
    </p:spTree>
    <p:extLst>
      <p:ext uri="{BB962C8B-B14F-4D97-AF65-F5344CB8AC3E}">
        <p14:creationId xmlns:p14="http://schemas.microsoft.com/office/powerpoint/2010/main" val="68125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2831544"/>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smtClean="0">
                <a:solidFill>
                  <a:schemeClr val="accent6">
                    <a:lumMod val="75000"/>
                  </a:schemeClr>
                </a:solidFill>
              </a:rPr>
              <a:t>For </a:t>
            </a:r>
            <a:r>
              <a:rPr lang="en-US" dirty="0" smtClean="0">
                <a:solidFill>
                  <a:schemeClr val="accent6">
                    <a:lumMod val="75000"/>
                  </a:schemeClr>
                </a:solidFill>
              </a:rPr>
              <a:t>find more information about these features (and how to tackle common issues), 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We’d love to hear your feedback.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4665" y="1600200"/>
            <a:ext cx="6994670" cy="4525963"/>
          </a:xfrm>
        </p:spPr>
      </p:pic>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bullet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84222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PTLabsHighlightBulletsSlide201404021559127370">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640" y="457200"/>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2590"/>
          <a:stretch/>
        </p:blipFill>
        <p:spPr bwMode="auto">
          <a:xfrm>
            <a:off x="4495800" y="304800"/>
            <a:ext cx="661988"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spTree>
    <p:extLst>
      <p:ext uri="{BB962C8B-B14F-4D97-AF65-F5344CB8AC3E}">
        <p14:creationId xmlns:p14="http://schemas.microsoft.com/office/powerpoint/2010/main" val="796035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71" r="492"/>
          <a:stretch/>
        </p:blipFill>
        <p:spPr bwMode="auto">
          <a:xfrm>
            <a:off x="4489315" y="285345"/>
            <a:ext cx="768485"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can be found in our web site </a:t>
            </a:r>
            <a:r>
              <a:rPr lang="en-US" dirty="0" smtClean="0">
                <a:solidFill>
                  <a:schemeClr val="accent6">
                    <a:lumMod val="75000"/>
                  </a:schemeClr>
                </a:solidFill>
                <a:hlinkClick r:id="rId4"/>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spTree>
    <p:extLst>
      <p:ext uri="{BB962C8B-B14F-4D97-AF65-F5344CB8AC3E}">
        <p14:creationId xmlns:p14="http://schemas.microsoft.com/office/powerpoint/2010/main" val="2166878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and softness (soft edges) of the spotlight.</a:t>
            </a:r>
            <a:endParaRPr lang="en-SG" dirty="0">
              <a:solidFill>
                <a:schemeClr val="accent6">
                  <a:lumMod val="75000"/>
                </a:schemeClr>
              </a:solidFill>
            </a:endParaRPr>
          </a:p>
        </p:txBody>
      </p:sp>
      <p:sp>
        <p:nvSpPr>
          <p:cNvPr id="20" name="TextBox 19"/>
          <p:cNvSpPr txBox="1"/>
          <p:nvPr/>
        </p:nvSpPr>
        <p:spPr>
          <a:xfrm>
            <a:off x="5257800" y="5849171"/>
            <a:ext cx="2226136" cy="738664"/>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the shadow-like shape.</a:t>
            </a:r>
            <a:endParaRPr lang="en-SG" dirty="0">
              <a:solidFill>
                <a:schemeClr val="accent6">
                  <a:lumMod val="75000"/>
                </a:schemeClr>
              </a:solidFill>
            </a:endParaRPr>
          </a:p>
        </p:txBody>
      </p:sp>
      <p:sp>
        <p:nvSpPr>
          <p:cNvPr id="21" name="TextBox 20"/>
          <p:cNvSpPr txBox="1"/>
          <p:nvPr/>
        </p:nvSpPr>
        <p:spPr>
          <a:xfrm>
            <a:off x="381000" y="5849171"/>
            <a:ext cx="1995311" cy="738664"/>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these </a:t>
            </a:r>
            <a:br>
              <a:rPr lang="en-US" dirty="0" smtClean="0">
                <a:solidFill>
                  <a:schemeClr val="accent6">
                    <a:lumMod val="75000"/>
                  </a:schemeClr>
                </a:solidFill>
              </a:rPr>
            </a:br>
            <a:r>
              <a:rPr lang="en-US" dirty="0" smtClean="0">
                <a:solidFill>
                  <a:schemeClr val="accent6">
                    <a:lumMod val="75000"/>
                  </a:schemeClr>
                </a:solidFill>
              </a:rPr>
              <a:t>settings.</a:t>
            </a:r>
            <a:endParaRPr lang="en-SG" dirty="0">
              <a:solidFill>
                <a:schemeClr val="accent6">
                  <a:lumMod val="75000"/>
                </a:schemeClr>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419599"/>
            <a:ext cx="838200" cy="1167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7756064" y="5849171"/>
            <a:ext cx="1311736" cy="738664"/>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a:t>
            </a:r>
            <a:br>
              <a:rPr lang="en-US" dirty="0" smtClean="0">
                <a:solidFill>
                  <a:schemeClr val="accent6">
                    <a:lumMod val="75000"/>
                  </a:schemeClr>
                </a:solidFill>
              </a:rPr>
            </a:br>
            <a:r>
              <a:rPr lang="en-US" dirty="0" smtClean="0">
                <a:solidFill>
                  <a:schemeClr val="accent6">
                    <a:lumMod val="75000"/>
                  </a:schemeClr>
                </a:solidFill>
              </a:rPr>
              <a:t>this button.</a:t>
            </a:r>
            <a:endParaRPr lang="en-SG" dirty="0">
              <a:solidFill>
                <a:schemeClr val="accent6">
                  <a:lumMod val="75000"/>
                </a:schemeClr>
              </a:solidFill>
            </a:endParaRPr>
          </a:p>
        </p:txBody>
      </p:sp>
      <p:pic>
        <p:nvPicPr>
          <p:cNvPr id="102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7320" y="4424138"/>
            <a:ext cx="1904689" cy="142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6311" y="4976954"/>
            <a:ext cx="2500489" cy="1119046"/>
          </a:xfrm>
          <a:prstGeom prst="roundRect">
            <a:avLst>
              <a:gd name="adj" fmla="val 397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65" y="4280964"/>
            <a:ext cx="1694356" cy="127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lowchart: Connector 1"/>
          <p:cNvSpPr/>
          <p:nvPr/>
        </p:nvSpPr>
        <p:spPr>
          <a:xfrm>
            <a:off x="1825520" y="52764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03320" y="56538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1258</TotalTime>
  <Words>1249</Words>
  <Application>Microsoft Office PowerPoint</Application>
  <PresentationFormat>全屏显示(4:3)</PresentationFormat>
  <Paragraphs>150</Paragraphs>
  <Slides>33</Slides>
  <Notes>7</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33</vt:i4>
      </vt:variant>
    </vt:vector>
  </HeadingPairs>
  <TitlesOfParts>
    <vt:vector size="37" baseType="lpstr">
      <vt:lpstr>宋体</vt:lpstr>
      <vt:lpstr>Arial</vt:lpstr>
      <vt:lpstr>Calibri</vt:lpstr>
      <vt:lpstr>Office Theme</vt:lpstr>
      <vt:lpstr>Congratulations on installing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KAI XIE</cp:lastModifiedBy>
  <cp:revision>75</cp:revision>
  <dcterms:created xsi:type="dcterms:W3CDTF">2006-08-16T00:00:00Z</dcterms:created>
  <dcterms:modified xsi:type="dcterms:W3CDTF">2014-07-18T09:01:01Z</dcterms:modified>
</cp:coreProperties>
</file>