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256" r:id="rId7"/>
    <p:sldId id="317" r:id="rId8"/>
    <p:sldId id="318" r:id="rId9"/>
    <p:sldId id="307" r:id="rId10"/>
    <p:sldId id="326" r:id="rId11"/>
    <p:sldId id="327" r:id="rId12"/>
    <p:sldId id="309" r:id="rId13"/>
    <p:sldId id="319" r:id="rId14"/>
    <p:sldId id="320" r:id="rId15"/>
    <p:sldId id="292" r:id="rId16"/>
    <p:sldId id="310" r:id="rId17"/>
    <p:sldId id="308" r:id="rId18"/>
    <p:sldId id="306" r:id="rId19"/>
    <p:sldId id="311" r:id="rId20"/>
    <p:sldId id="321" r:id="rId21"/>
    <p:sldId id="328" r:id="rId22"/>
    <p:sldId id="312" r:id="rId23"/>
    <p:sldId id="313" r:id="rId24"/>
    <p:sldId id="323" r:id="rId25"/>
    <p:sldId id="324" r:id="rId26"/>
    <p:sldId id="314" r:id="rId27"/>
    <p:sldId id="325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26"/>
          </p14:sldIdLst>
        </p14:section>
        <p14:section name="New Section" id="{98BC69C9-A1EB-4136-AE48-B7DA80DFA5C3}">
          <p14:sldIdLst>
            <p14:sldId id="327"/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2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T2JqZWN0cyB3aXRoIHNhbWUgbmFtZQ==@VW5uYW1lZCBTaGFwZSAyMDE1MDYxOTE4NTgzOTA3MTIy@VW5uYW1lZCBTaGFwZSAyMDE1MDYxOTE4NTgzOTA3MTIz@UFBUVGVtcGxhdGVNYXJrZXI=@UHB0TGFic0FnZW5kYV8mXkBDb250ZW50U2hhcGVfJl5AMjAxNTA2MTkxNjI4Mzg3Nzg1MA==@VW5uYW1lZCBTaGFwZSAyMDE1MDYxOTE4NTgzOTA1NTYw@VW5uYW1lZCBTaGFwZSAyMDE1MDYxOTE4NTgzOTA1NTYx@-1841862451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s with same name"/>
          <p:cNvSpPr/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7122"/>
          <p:cNvSpPr/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8583907123"/>
          <p:cNvSpPr/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>
                <a:solidFill>
                  <a:srgbClr val="000000"/>
                </a:solidFill>
              </a:rPr>
              <a:t> </a:t>
            </a:r>
            <a:endParaRPr lang="en-US" sz="1600" i="1" u="sng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smtClean="0">
                <a:solidFill>
                  <a:srgbClr val="000000"/>
                </a:solidFill>
              </a:rPr>
              <a:t> </a:t>
            </a:r>
            <a:endParaRPr lang="en-US" sz="1600" i="1" u="sng" dirty="0">
              <a:solidFill>
                <a:srgbClr val="000000"/>
              </a:solidFill>
            </a:endParaRPr>
          </a:p>
        </p:txBody>
      </p:sp>
      <p:sp>
        <p:nvSpPr>
          <p:cNvPr id="13" name="Unnamed Shape 2015061918583905560"/>
          <p:cNvSpPr/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1918583905561"/>
          <p:cNvSpPr txBox="1"/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3600" b="1" dirty="0" smtClean="0"/>
              <a:t>text b</a:t>
            </a:r>
            <a:r>
              <a:rPr lang="en-US" sz="9600" b="1" dirty="0" smtClean="0">
                <a:solidFill>
                  <a:srgbClr val="FF0000"/>
                </a:solidFill>
              </a:rPr>
              <a:t>o</a:t>
            </a:r>
            <a:r>
              <a:rPr lang="en-US" sz="3600" b="1" dirty="0" smtClean="0"/>
              <a:t>x </a:t>
            </a:r>
            <a:r>
              <a:rPr lang="en-US" dirty="0" smtClean="0"/>
              <a:t>with 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85840927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5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0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0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5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8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8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85839570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9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8584002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248770" y="61187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1918583907122"/>
          <p:cNvSpPr>
            <a:spLocks/>
          </p:cNvSpPr>
          <p:nvPr/>
        </p:nvSpPr>
        <p:spPr>
          <a:xfrm>
            <a:off x="486770" y="61187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1918583907123"/>
          <p:cNvSpPr>
            <a:spLocks/>
          </p:cNvSpPr>
          <p:nvPr/>
        </p:nvSpPr>
        <p:spPr>
          <a:xfrm>
            <a:off x="-427630" y="6096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1918583905560"/>
          <p:cNvSpPr>
            <a:spLocks/>
          </p:cNvSpPr>
          <p:nvPr/>
        </p:nvSpPr>
        <p:spPr>
          <a:xfrm>
            <a:off x="-1189630" y="6096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8583905561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592</Words>
  <Application>Microsoft Office PowerPoint</Application>
  <PresentationFormat>On-screen Show (4:3)</PresentationFormat>
  <Paragraphs>133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77</cp:revision>
  <dcterms:created xsi:type="dcterms:W3CDTF">2014-01-22T00:01:33Z</dcterms:created>
  <dcterms:modified xsi:type="dcterms:W3CDTF">2015-06-19T10:59:01Z</dcterms:modified>
</cp:coreProperties>
</file>